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sldIdLst>
    <p:sldId id="256" r:id="rId2"/>
    <p:sldId id="257" r:id="rId3"/>
    <p:sldId id="258" r:id="rId4"/>
    <p:sldId id="277" r:id="rId5"/>
    <p:sldId id="259" r:id="rId6"/>
    <p:sldId id="260" r:id="rId7"/>
    <p:sldId id="263" r:id="rId8"/>
    <p:sldId id="261" r:id="rId9"/>
    <p:sldId id="264" r:id="rId10"/>
    <p:sldId id="262" r:id="rId11"/>
    <p:sldId id="265" r:id="rId12"/>
    <p:sldId id="266" r:id="rId13"/>
    <p:sldId id="267" r:id="rId14"/>
    <p:sldId id="268" r:id="rId15"/>
    <p:sldId id="269" r:id="rId16"/>
    <p:sldId id="270" r:id="rId17"/>
    <p:sldId id="271" r:id="rId18"/>
    <p:sldId id="272" r:id="rId19"/>
    <p:sldId id="273" r:id="rId20"/>
    <p:sldId id="275" r:id="rId21"/>
    <p:sldId id="274" r:id="rId22"/>
  </p:sldIdLst>
  <p:sldSz cx="9144000" cy="6858000" type="screen4x3"/>
  <p:notesSz cx="6858000" cy="9144000"/>
  <p:defaultTextStyle>
    <a:defPPr>
      <a:defRPr lang="ru-RU"/>
    </a:defPPr>
    <a:lvl1pPr algn="l" rtl="0" fontAlgn="base">
      <a:spcBef>
        <a:spcPct val="0"/>
      </a:spcBef>
      <a:spcAft>
        <a:spcPct val="0"/>
      </a:spcAft>
      <a:defRPr sz="3200" kern="1200">
        <a:solidFill>
          <a:schemeClr val="tx1"/>
        </a:solidFill>
        <a:latin typeface="Garamond" pitchFamily="18" charset="0"/>
        <a:ea typeface="+mn-ea"/>
        <a:cs typeface="+mn-cs"/>
      </a:defRPr>
    </a:lvl1pPr>
    <a:lvl2pPr marL="457200" algn="l" rtl="0" fontAlgn="base">
      <a:spcBef>
        <a:spcPct val="0"/>
      </a:spcBef>
      <a:spcAft>
        <a:spcPct val="0"/>
      </a:spcAft>
      <a:defRPr sz="3200" kern="1200">
        <a:solidFill>
          <a:schemeClr val="tx1"/>
        </a:solidFill>
        <a:latin typeface="Garamond" pitchFamily="18" charset="0"/>
        <a:ea typeface="+mn-ea"/>
        <a:cs typeface="+mn-cs"/>
      </a:defRPr>
    </a:lvl2pPr>
    <a:lvl3pPr marL="914400" algn="l" rtl="0" fontAlgn="base">
      <a:spcBef>
        <a:spcPct val="0"/>
      </a:spcBef>
      <a:spcAft>
        <a:spcPct val="0"/>
      </a:spcAft>
      <a:defRPr sz="3200" kern="1200">
        <a:solidFill>
          <a:schemeClr val="tx1"/>
        </a:solidFill>
        <a:latin typeface="Garamond" pitchFamily="18" charset="0"/>
        <a:ea typeface="+mn-ea"/>
        <a:cs typeface="+mn-cs"/>
      </a:defRPr>
    </a:lvl3pPr>
    <a:lvl4pPr marL="1371600" algn="l" rtl="0" fontAlgn="base">
      <a:spcBef>
        <a:spcPct val="0"/>
      </a:spcBef>
      <a:spcAft>
        <a:spcPct val="0"/>
      </a:spcAft>
      <a:defRPr sz="3200" kern="1200">
        <a:solidFill>
          <a:schemeClr val="tx1"/>
        </a:solidFill>
        <a:latin typeface="Garamond" pitchFamily="18" charset="0"/>
        <a:ea typeface="+mn-ea"/>
        <a:cs typeface="+mn-cs"/>
      </a:defRPr>
    </a:lvl4pPr>
    <a:lvl5pPr marL="1828800" algn="l" rtl="0" fontAlgn="base">
      <a:spcBef>
        <a:spcPct val="0"/>
      </a:spcBef>
      <a:spcAft>
        <a:spcPct val="0"/>
      </a:spcAft>
      <a:defRPr sz="3200" kern="1200">
        <a:solidFill>
          <a:schemeClr val="tx1"/>
        </a:solidFill>
        <a:latin typeface="Garamond" pitchFamily="18" charset="0"/>
        <a:ea typeface="+mn-ea"/>
        <a:cs typeface="+mn-cs"/>
      </a:defRPr>
    </a:lvl5pPr>
    <a:lvl6pPr marL="2286000" algn="l" defTabSz="914400" rtl="0" eaLnBrk="1" latinLnBrk="0" hangingPunct="1">
      <a:defRPr sz="3200" kern="1200">
        <a:solidFill>
          <a:schemeClr val="tx1"/>
        </a:solidFill>
        <a:latin typeface="Garamond" pitchFamily="18" charset="0"/>
        <a:ea typeface="+mn-ea"/>
        <a:cs typeface="+mn-cs"/>
      </a:defRPr>
    </a:lvl6pPr>
    <a:lvl7pPr marL="2743200" algn="l" defTabSz="914400" rtl="0" eaLnBrk="1" latinLnBrk="0" hangingPunct="1">
      <a:defRPr sz="3200" kern="1200">
        <a:solidFill>
          <a:schemeClr val="tx1"/>
        </a:solidFill>
        <a:latin typeface="Garamond" pitchFamily="18" charset="0"/>
        <a:ea typeface="+mn-ea"/>
        <a:cs typeface="+mn-cs"/>
      </a:defRPr>
    </a:lvl7pPr>
    <a:lvl8pPr marL="3200400" algn="l" defTabSz="914400" rtl="0" eaLnBrk="1" latinLnBrk="0" hangingPunct="1">
      <a:defRPr sz="3200" kern="1200">
        <a:solidFill>
          <a:schemeClr val="tx1"/>
        </a:solidFill>
        <a:latin typeface="Garamond" pitchFamily="18" charset="0"/>
        <a:ea typeface="+mn-ea"/>
        <a:cs typeface="+mn-cs"/>
      </a:defRPr>
    </a:lvl8pPr>
    <a:lvl9pPr marL="3657600" algn="l" defTabSz="914400" rtl="0" eaLnBrk="1" latinLnBrk="0" hangingPunct="1">
      <a:defRPr sz="3200" kern="1200">
        <a:solidFill>
          <a:schemeClr val="tx1"/>
        </a:solidFill>
        <a:latin typeface="Garamond"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8874" autoAdjust="0"/>
  </p:normalViewPr>
  <p:slideViewPr>
    <p:cSldViewPr>
      <p:cViewPr varScale="1">
        <p:scale>
          <a:sx n="66" d="100"/>
          <a:sy n="66" d="100"/>
        </p:scale>
        <p:origin x="-63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jpeg"/></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0.jpe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jpe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jpe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jpe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jpe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4.jpe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7.jpeg"/></Relationships>
</file>

<file path=ppt/drawings/_rels/vmlDrawing8.vml.rels><?xml version="1.0" encoding="UTF-8" standalone="yes"?>
<Relationships xmlns="http://schemas.openxmlformats.org/package/2006/relationships"><Relationship Id="rId1" Type="http://schemas.openxmlformats.org/officeDocument/2006/relationships/image" Target="../media/image8.jpeg"/></Relationships>
</file>

<file path=ppt/drawings/_rels/vmlDrawing9.vml.rels><?xml version="1.0" encoding="UTF-8" standalone="yes"?>
<Relationships xmlns="http://schemas.openxmlformats.org/package/2006/relationships"><Relationship Id="rId1" Type="http://schemas.openxmlformats.org/officeDocument/2006/relationships/image" Target="../media/image9.jpe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5122" name="Group 2"/>
          <p:cNvGrpSpPr>
            <a:grpSpLocks/>
          </p:cNvGrpSpPr>
          <p:nvPr/>
        </p:nvGrpSpPr>
        <p:grpSpPr bwMode="auto">
          <a:xfrm>
            <a:off x="0" y="0"/>
            <a:ext cx="9140825" cy="6850063"/>
            <a:chOff x="0" y="0"/>
            <a:chExt cx="5758" cy="4315"/>
          </a:xfrm>
        </p:grpSpPr>
        <p:grpSp>
          <p:nvGrpSpPr>
            <p:cNvPr id="5123" name="Group 3"/>
            <p:cNvGrpSpPr>
              <a:grpSpLocks/>
            </p:cNvGrpSpPr>
            <p:nvPr userDrawn="1"/>
          </p:nvGrpSpPr>
          <p:grpSpPr bwMode="auto">
            <a:xfrm>
              <a:off x="1728" y="2230"/>
              <a:ext cx="4027" cy="2085"/>
              <a:chOff x="1728" y="2230"/>
              <a:chExt cx="4027" cy="2085"/>
            </a:xfrm>
          </p:grpSpPr>
          <p:sp>
            <p:nvSpPr>
              <p:cNvPr id="5124" name="Freeform 4"/>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endParaRPr lang="ru-RU"/>
              </a:p>
            </p:txBody>
          </p:sp>
          <p:sp>
            <p:nvSpPr>
              <p:cNvPr id="5125" name="Freeform 5"/>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endParaRPr lang="ru-RU"/>
              </a:p>
            </p:txBody>
          </p:sp>
          <p:sp>
            <p:nvSpPr>
              <p:cNvPr id="5126" name="Freeform 6"/>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endParaRPr lang="ru-RU"/>
              </a:p>
            </p:txBody>
          </p:sp>
          <p:sp>
            <p:nvSpPr>
              <p:cNvPr id="5127" name="Freeform 7"/>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endParaRPr lang="ru-RU"/>
              </a:p>
            </p:txBody>
          </p:sp>
          <p:sp>
            <p:nvSpPr>
              <p:cNvPr id="5128" name="Freeform 8"/>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endParaRPr lang="ru-RU"/>
              </a:p>
            </p:txBody>
          </p:sp>
        </p:grpSp>
        <p:sp>
          <p:nvSpPr>
            <p:cNvPr id="5129" name="Freeform 9"/>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endParaRPr lang="ru-RU"/>
            </a:p>
          </p:txBody>
        </p:sp>
        <p:sp>
          <p:nvSpPr>
            <p:cNvPr id="5130" name="Freeform 10"/>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endParaRPr lang="ru-RU"/>
            </a:p>
          </p:txBody>
        </p:sp>
      </p:grpSp>
      <p:sp>
        <p:nvSpPr>
          <p:cNvPr id="5131" name="Rectangle 11"/>
          <p:cNvSpPr>
            <a:spLocks noGrp="1" noChangeArrowheads="1"/>
          </p:cNvSpPr>
          <p:nvPr>
            <p:ph type="ctrTitle" sz="quarter"/>
          </p:nvPr>
        </p:nvSpPr>
        <p:spPr>
          <a:xfrm>
            <a:off x="685800" y="1736725"/>
            <a:ext cx="7772400" cy="1920875"/>
          </a:xfrm>
        </p:spPr>
        <p:txBody>
          <a:bodyPr/>
          <a:lstStyle>
            <a:lvl1pPr>
              <a:defRPr sz="6000"/>
            </a:lvl1pPr>
          </a:lstStyle>
          <a:p>
            <a:r>
              <a:rPr lang="ru-RU"/>
              <a:t>Образец заголовка</a:t>
            </a:r>
          </a:p>
        </p:txBody>
      </p:sp>
      <p:sp>
        <p:nvSpPr>
          <p:cNvPr id="5132" name="Rectangle 12"/>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ru-RU"/>
              <a:t>Образец подзаголовка</a:t>
            </a:r>
          </a:p>
        </p:txBody>
      </p:sp>
      <p:sp>
        <p:nvSpPr>
          <p:cNvPr id="5133" name="Rectangle 13"/>
          <p:cNvSpPr>
            <a:spLocks noGrp="1" noChangeArrowheads="1"/>
          </p:cNvSpPr>
          <p:nvPr>
            <p:ph type="dt" sz="quarter" idx="2"/>
          </p:nvPr>
        </p:nvSpPr>
        <p:spPr>
          <a:xfrm>
            <a:off x="457200" y="6248400"/>
            <a:ext cx="2133600" cy="476250"/>
          </a:xfrm>
        </p:spPr>
        <p:txBody>
          <a:bodyPr/>
          <a:lstStyle>
            <a:lvl1pPr>
              <a:defRPr/>
            </a:lvl1pPr>
          </a:lstStyle>
          <a:p>
            <a:endParaRPr lang="ru-RU"/>
          </a:p>
        </p:txBody>
      </p:sp>
      <p:sp>
        <p:nvSpPr>
          <p:cNvPr id="5134" name="Rectangle 14"/>
          <p:cNvSpPr>
            <a:spLocks noGrp="1" noChangeArrowheads="1"/>
          </p:cNvSpPr>
          <p:nvPr>
            <p:ph type="ftr" sz="quarter" idx="3"/>
          </p:nvPr>
        </p:nvSpPr>
        <p:spPr>
          <a:xfrm>
            <a:off x="3124200" y="6251575"/>
            <a:ext cx="2895600" cy="476250"/>
          </a:xfrm>
        </p:spPr>
        <p:txBody>
          <a:bodyPr/>
          <a:lstStyle>
            <a:lvl1pPr>
              <a:defRPr/>
            </a:lvl1pPr>
          </a:lstStyle>
          <a:p>
            <a:endParaRPr lang="ru-RU"/>
          </a:p>
        </p:txBody>
      </p:sp>
      <p:sp>
        <p:nvSpPr>
          <p:cNvPr id="5135" name="Rectangle 15"/>
          <p:cNvSpPr>
            <a:spLocks noGrp="1" noChangeArrowheads="1"/>
          </p:cNvSpPr>
          <p:nvPr>
            <p:ph type="sldNum" sz="quarter" idx="4"/>
          </p:nvPr>
        </p:nvSpPr>
        <p:spPr>
          <a:xfrm>
            <a:off x="6553200" y="6254750"/>
            <a:ext cx="2133600" cy="476250"/>
          </a:xfrm>
        </p:spPr>
        <p:txBody>
          <a:bodyPr/>
          <a:lstStyle>
            <a:lvl1pPr>
              <a:defRPr/>
            </a:lvl1pPr>
          </a:lstStyle>
          <a:p>
            <a:fld id="{78540F65-15F7-4C41-98D4-D390F28224EC}" type="slidenum">
              <a:rPr lang="ru-RU"/>
              <a:pPr/>
              <a:t>‹#›</a:t>
            </a:fld>
            <a:endParaRPr lang="ru-RU"/>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омер слайда 4"/>
          <p:cNvSpPr>
            <a:spLocks noGrp="1"/>
          </p:cNvSpPr>
          <p:nvPr>
            <p:ph type="sldNum" sz="quarter" idx="11"/>
          </p:nvPr>
        </p:nvSpPr>
        <p:spPr/>
        <p:txBody>
          <a:bodyPr/>
          <a:lstStyle>
            <a:lvl1pPr>
              <a:defRPr/>
            </a:lvl1pPr>
          </a:lstStyle>
          <a:p>
            <a:fld id="{6D128290-5A67-409D-848E-6955E3814F48}" type="slidenum">
              <a:rPr lang="ru-RU"/>
              <a:pPr/>
              <a:t>‹#›</a:t>
            </a:fld>
            <a:endParaRPr lang="ru-RU"/>
          </a:p>
        </p:txBody>
      </p:sp>
      <p:sp>
        <p:nvSpPr>
          <p:cNvPr id="6" name="Нижний колонтитул 5"/>
          <p:cNvSpPr>
            <a:spLocks noGrp="1"/>
          </p:cNvSpPr>
          <p:nvPr>
            <p:ph type="ftr" sz="quarter" idx="12"/>
          </p:nvPr>
        </p:nvSpPr>
        <p:spPr/>
        <p:txBody>
          <a:bodyPr/>
          <a:lstStyle>
            <a:lvl1pPr>
              <a:defRPr/>
            </a:lvl1pPr>
          </a:lstStyle>
          <a:p>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омер слайда 4"/>
          <p:cNvSpPr>
            <a:spLocks noGrp="1"/>
          </p:cNvSpPr>
          <p:nvPr>
            <p:ph type="sldNum" sz="quarter" idx="11"/>
          </p:nvPr>
        </p:nvSpPr>
        <p:spPr/>
        <p:txBody>
          <a:bodyPr/>
          <a:lstStyle>
            <a:lvl1pPr>
              <a:defRPr/>
            </a:lvl1pPr>
          </a:lstStyle>
          <a:p>
            <a:fld id="{44983637-DF10-4CAC-8B0C-32203645DEDA}" type="slidenum">
              <a:rPr lang="ru-RU"/>
              <a:pPr/>
              <a:t>‹#›</a:t>
            </a:fld>
            <a:endParaRPr lang="ru-RU"/>
          </a:p>
        </p:txBody>
      </p:sp>
      <p:sp>
        <p:nvSpPr>
          <p:cNvPr id="6" name="Нижний колонтитул 5"/>
          <p:cNvSpPr>
            <a:spLocks noGrp="1"/>
          </p:cNvSpPr>
          <p:nvPr>
            <p:ph type="ftr" sz="quarter" idx="12"/>
          </p:nvPr>
        </p:nvSpPr>
        <p:spPr/>
        <p:txBody>
          <a:bodyPr/>
          <a:lstStyle>
            <a:lvl1pPr>
              <a:defRPr/>
            </a:lvl1pPr>
          </a:lstStyle>
          <a:p>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457200" y="6251575"/>
            <a:ext cx="2133600" cy="476250"/>
          </a:xfrm>
        </p:spPr>
        <p:txBody>
          <a:bodyPr/>
          <a:lstStyle>
            <a:lvl1pPr>
              <a:defRPr/>
            </a:lvl1pPr>
          </a:lstStyle>
          <a:p>
            <a:endParaRPr lang="ru-RU"/>
          </a:p>
        </p:txBody>
      </p:sp>
      <p:sp>
        <p:nvSpPr>
          <p:cNvPr id="6" name="Номер слайда 5"/>
          <p:cNvSpPr>
            <a:spLocks noGrp="1"/>
          </p:cNvSpPr>
          <p:nvPr>
            <p:ph type="sldNum" sz="quarter" idx="11"/>
          </p:nvPr>
        </p:nvSpPr>
        <p:spPr>
          <a:xfrm>
            <a:off x="6553200" y="6248400"/>
            <a:ext cx="2133600" cy="476250"/>
          </a:xfrm>
        </p:spPr>
        <p:txBody>
          <a:bodyPr/>
          <a:lstStyle>
            <a:lvl1pPr>
              <a:defRPr/>
            </a:lvl1pPr>
          </a:lstStyle>
          <a:p>
            <a:fld id="{6AF5E288-7E1B-4C92-921E-46B075320EAD}" type="slidenum">
              <a:rPr lang="ru-RU"/>
              <a:pPr/>
              <a:t>‹#›</a:t>
            </a:fld>
            <a:endParaRPr lang="ru-RU"/>
          </a:p>
        </p:txBody>
      </p:sp>
      <p:sp>
        <p:nvSpPr>
          <p:cNvPr id="7" name="Нижний колонтитул 6"/>
          <p:cNvSpPr>
            <a:spLocks noGrp="1"/>
          </p:cNvSpPr>
          <p:nvPr>
            <p:ph type="ftr" sz="quarter" idx="12"/>
          </p:nvPr>
        </p:nvSpPr>
        <p:spPr>
          <a:xfrm>
            <a:off x="3124200" y="6248400"/>
            <a:ext cx="2895600" cy="476250"/>
          </a:xfrm>
        </p:spPr>
        <p:txBody>
          <a:bodyPr/>
          <a:lstStyle>
            <a:lvl1pPr>
              <a:defRPr/>
            </a:lvl1pPr>
          </a:lstStyle>
          <a:p>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омер слайда 4"/>
          <p:cNvSpPr>
            <a:spLocks noGrp="1"/>
          </p:cNvSpPr>
          <p:nvPr>
            <p:ph type="sldNum" sz="quarter" idx="11"/>
          </p:nvPr>
        </p:nvSpPr>
        <p:spPr/>
        <p:txBody>
          <a:bodyPr/>
          <a:lstStyle>
            <a:lvl1pPr>
              <a:defRPr/>
            </a:lvl1pPr>
          </a:lstStyle>
          <a:p>
            <a:fld id="{443D1131-BF74-4A58-A775-18CB588EC200}" type="slidenum">
              <a:rPr lang="ru-RU"/>
              <a:pPr/>
              <a:t>‹#›</a:t>
            </a:fld>
            <a:endParaRPr lang="ru-RU"/>
          </a:p>
        </p:txBody>
      </p:sp>
      <p:sp>
        <p:nvSpPr>
          <p:cNvPr id="6" name="Нижний колонтитул 5"/>
          <p:cNvSpPr>
            <a:spLocks noGrp="1"/>
          </p:cNvSpPr>
          <p:nvPr>
            <p:ph type="ftr" sz="quarter" idx="12"/>
          </p:nvPr>
        </p:nvSpPr>
        <p:spPr/>
        <p:txBody>
          <a:bodyPr/>
          <a:lstStyle>
            <a:lvl1pPr>
              <a:defRPr/>
            </a:lvl1pPr>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a:p>
        </p:txBody>
      </p:sp>
      <p:sp>
        <p:nvSpPr>
          <p:cNvPr id="5" name="Номер слайда 4"/>
          <p:cNvSpPr>
            <a:spLocks noGrp="1"/>
          </p:cNvSpPr>
          <p:nvPr>
            <p:ph type="sldNum" sz="quarter" idx="11"/>
          </p:nvPr>
        </p:nvSpPr>
        <p:spPr/>
        <p:txBody>
          <a:bodyPr/>
          <a:lstStyle>
            <a:lvl1pPr>
              <a:defRPr/>
            </a:lvl1pPr>
          </a:lstStyle>
          <a:p>
            <a:fld id="{0DB06A47-779E-46D9-8531-FCF7F3AD1E0A}" type="slidenum">
              <a:rPr lang="ru-RU"/>
              <a:pPr/>
              <a:t>‹#›</a:t>
            </a:fld>
            <a:endParaRPr lang="ru-RU"/>
          </a:p>
        </p:txBody>
      </p:sp>
      <p:sp>
        <p:nvSpPr>
          <p:cNvPr id="6" name="Нижний колонтитул 5"/>
          <p:cNvSpPr>
            <a:spLocks noGrp="1"/>
          </p:cNvSpPr>
          <p:nvPr>
            <p:ph type="ftr" sz="quarter" idx="12"/>
          </p:nvPr>
        </p:nvSpPr>
        <p:spPr/>
        <p:txBody>
          <a:bodyPr/>
          <a:lstStyle>
            <a:lvl1pPr>
              <a:defRPr/>
            </a:lvl1pPr>
          </a:lstStyle>
          <a:p>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a:p>
        </p:txBody>
      </p:sp>
      <p:sp>
        <p:nvSpPr>
          <p:cNvPr id="6" name="Номер слайда 5"/>
          <p:cNvSpPr>
            <a:spLocks noGrp="1"/>
          </p:cNvSpPr>
          <p:nvPr>
            <p:ph type="sldNum" sz="quarter" idx="11"/>
          </p:nvPr>
        </p:nvSpPr>
        <p:spPr/>
        <p:txBody>
          <a:bodyPr/>
          <a:lstStyle>
            <a:lvl1pPr>
              <a:defRPr/>
            </a:lvl1pPr>
          </a:lstStyle>
          <a:p>
            <a:fld id="{FDD84AA7-D5AF-47E9-A0F4-D58578DD7588}" type="slidenum">
              <a:rPr lang="ru-RU"/>
              <a:pPr/>
              <a:t>‹#›</a:t>
            </a:fld>
            <a:endParaRPr lang="ru-RU"/>
          </a:p>
        </p:txBody>
      </p:sp>
      <p:sp>
        <p:nvSpPr>
          <p:cNvPr id="7" name="Нижний колонтитул 6"/>
          <p:cNvSpPr>
            <a:spLocks noGrp="1"/>
          </p:cNvSpPr>
          <p:nvPr>
            <p:ph type="ftr" sz="quarter" idx="12"/>
          </p:nvPr>
        </p:nvSpPr>
        <p:spPr/>
        <p:txBody>
          <a:bodyPr/>
          <a:lstStyle>
            <a:lvl1pPr>
              <a:defRPr/>
            </a:lvl1pPr>
          </a:lstStyle>
          <a:p>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a:p>
        </p:txBody>
      </p:sp>
      <p:sp>
        <p:nvSpPr>
          <p:cNvPr id="8" name="Номер слайда 7"/>
          <p:cNvSpPr>
            <a:spLocks noGrp="1"/>
          </p:cNvSpPr>
          <p:nvPr>
            <p:ph type="sldNum" sz="quarter" idx="11"/>
          </p:nvPr>
        </p:nvSpPr>
        <p:spPr/>
        <p:txBody>
          <a:bodyPr/>
          <a:lstStyle>
            <a:lvl1pPr>
              <a:defRPr/>
            </a:lvl1pPr>
          </a:lstStyle>
          <a:p>
            <a:fld id="{033B36B6-54F8-4853-9E78-8E16B628E217}" type="slidenum">
              <a:rPr lang="ru-RU"/>
              <a:pPr/>
              <a:t>‹#›</a:t>
            </a:fld>
            <a:endParaRPr lang="ru-RU"/>
          </a:p>
        </p:txBody>
      </p:sp>
      <p:sp>
        <p:nvSpPr>
          <p:cNvPr id="9" name="Нижний колонтитул 8"/>
          <p:cNvSpPr>
            <a:spLocks noGrp="1"/>
          </p:cNvSpPr>
          <p:nvPr>
            <p:ph type="ftr" sz="quarter" idx="12"/>
          </p:nvPr>
        </p:nvSpPr>
        <p:spPr/>
        <p:txBody>
          <a:bodyPr/>
          <a:lstStyle>
            <a:lvl1pPr>
              <a:defRPr/>
            </a:lvl1pPr>
          </a:lstStyle>
          <a:p>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a:p>
        </p:txBody>
      </p:sp>
      <p:sp>
        <p:nvSpPr>
          <p:cNvPr id="4" name="Номер слайда 3"/>
          <p:cNvSpPr>
            <a:spLocks noGrp="1"/>
          </p:cNvSpPr>
          <p:nvPr>
            <p:ph type="sldNum" sz="quarter" idx="11"/>
          </p:nvPr>
        </p:nvSpPr>
        <p:spPr/>
        <p:txBody>
          <a:bodyPr/>
          <a:lstStyle>
            <a:lvl1pPr>
              <a:defRPr/>
            </a:lvl1pPr>
          </a:lstStyle>
          <a:p>
            <a:fld id="{4654151A-7510-456A-B910-45AB09939646}" type="slidenum">
              <a:rPr lang="ru-RU"/>
              <a:pPr/>
              <a:t>‹#›</a:t>
            </a:fld>
            <a:endParaRPr lang="ru-RU"/>
          </a:p>
        </p:txBody>
      </p:sp>
      <p:sp>
        <p:nvSpPr>
          <p:cNvPr id="5" name="Нижний колонтитул 4"/>
          <p:cNvSpPr>
            <a:spLocks noGrp="1"/>
          </p:cNvSpPr>
          <p:nvPr>
            <p:ph type="ftr" sz="quarter" idx="12"/>
          </p:nvPr>
        </p:nvSpPr>
        <p:spPr/>
        <p:txBody>
          <a:bodyPr/>
          <a:lstStyle>
            <a:lvl1pPr>
              <a:defRPr/>
            </a:lvl1p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p>
        </p:txBody>
      </p:sp>
      <p:sp>
        <p:nvSpPr>
          <p:cNvPr id="3" name="Номер слайда 2"/>
          <p:cNvSpPr>
            <a:spLocks noGrp="1"/>
          </p:cNvSpPr>
          <p:nvPr>
            <p:ph type="sldNum" sz="quarter" idx="11"/>
          </p:nvPr>
        </p:nvSpPr>
        <p:spPr/>
        <p:txBody>
          <a:bodyPr/>
          <a:lstStyle>
            <a:lvl1pPr>
              <a:defRPr/>
            </a:lvl1pPr>
          </a:lstStyle>
          <a:p>
            <a:fld id="{8B81AF61-A48C-4735-89A8-CB1217F8B663}" type="slidenum">
              <a:rPr lang="ru-RU"/>
              <a:pPr/>
              <a:t>‹#›</a:t>
            </a:fld>
            <a:endParaRPr lang="ru-RU"/>
          </a:p>
        </p:txBody>
      </p:sp>
      <p:sp>
        <p:nvSpPr>
          <p:cNvPr id="4" name="Нижний колонтитул 3"/>
          <p:cNvSpPr>
            <a:spLocks noGrp="1"/>
          </p:cNvSpPr>
          <p:nvPr>
            <p:ph type="ftr" sz="quarter" idx="12"/>
          </p:nvPr>
        </p:nvSpPr>
        <p:spPr/>
        <p:txBody>
          <a:bodyPr/>
          <a:lstStyle>
            <a:lvl1pPr>
              <a:defRPr/>
            </a:lvl1pPr>
          </a:lstStyle>
          <a:p>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омер слайда 5"/>
          <p:cNvSpPr>
            <a:spLocks noGrp="1"/>
          </p:cNvSpPr>
          <p:nvPr>
            <p:ph type="sldNum" sz="quarter" idx="11"/>
          </p:nvPr>
        </p:nvSpPr>
        <p:spPr/>
        <p:txBody>
          <a:bodyPr/>
          <a:lstStyle>
            <a:lvl1pPr>
              <a:defRPr/>
            </a:lvl1pPr>
          </a:lstStyle>
          <a:p>
            <a:fld id="{98539427-3A9D-460B-8918-9AB70FA2A4CD}" type="slidenum">
              <a:rPr lang="ru-RU"/>
              <a:pPr/>
              <a:t>‹#›</a:t>
            </a:fld>
            <a:endParaRPr lang="ru-RU"/>
          </a:p>
        </p:txBody>
      </p:sp>
      <p:sp>
        <p:nvSpPr>
          <p:cNvPr id="7" name="Нижний колонтитул 6"/>
          <p:cNvSpPr>
            <a:spLocks noGrp="1"/>
          </p:cNvSpPr>
          <p:nvPr>
            <p:ph type="ftr" sz="quarter" idx="12"/>
          </p:nvPr>
        </p:nvSpPr>
        <p:spPr/>
        <p:txBody>
          <a:bodyPr/>
          <a:lstStyle>
            <a:lvl1pPr>
              <a:defRPr/>
            </a:lvl1p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омер слайда 5"/>
          <p:cNvSpPr>
            <a:spLocks noGrp="1"/>
          </p:cNvSpPr>
          <p:nvPr>
            <p:ph type="sldNum" sz="quarter" idx="11"/>
          </p:nvPr>
        </p:nvSpPr>
        <p:spPr/>
        <p:txBody>
          <a:bodyPr/>
          <a:lstStyle>
            <a:lvl1pPr>
              <a:defRPr/>
            </a:lvl1pPr>
          </a:lstStyle>
          <a:p>
            <a:fld id="{A263B345-481F-4BC9-963B-C97180570CD6}" type="slidenum">
              <a:rPr lang="ru-RU"/>
              <a:pPr/>
              <a:t>‹#›</a:t>
            </a:fld>
            <a:endParaRPr lang="ru-RU"/>
          </a:p>
        </p:txBody>
      </p:sp>
      <p:sp>
        <p:nvSpPr>
          <p:cNvPr id="7" name="Нижний колонтитул 6"/>
          <p:cNvSpPr>
            <a:spLocks noGrp="1"/>
          </p:cNvSpPr>
          <p:nvPr>
            <p:ph type="ftr" sz="quarter" idx="12"/>
          </p:nvPr>
        </p:nvSpPr>
        <p:spPr/>
        <p:txBody>
          <a:bodyPr/>
          <a:lstStyle>
            <a:lvl1pPr>
              <a:defRPr/>
            </a:lvl1p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dt" sz="half" idx="2"/>
          </p:nvPr>
        </p:nvSpPr>
        <p:spPr bwMode="auto">
          <a:xfrm>
            <a:off x="457200" y="625157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endParaRPr lang="ru-RU"/>
          </a:p>
        </p:txBody>
      </p:sp>
      <p:sp>
        <p:nvSpPr>
          <p:cNvPr id="4099" name="Rectangle 3"/>
          <p:cNvSpPr>
            <a:spLocks noGrp="1" noChangeArrowheads="1"/>
          </p:cNvSpPr>
          <p:nvPr>
            <p:ph type="sldNum" sz="quarter" idx="4"/>
          </p:nvPr>
        </p:nvSpPr>
        <p:spPr bwMode="auto">
          <a:xfrm>
            <a:off x="6553200" y="6248400"/>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fld id="{B9A6076F-E5F2-42DF-AF28-7A009BAE852C}" type="slidenum">
              <a:rPr lang="ru-RU"/>
              <a:pPr/>
              <a:t>‹#›</a:t>
            </a:fld>
            <a:endParaRPr lang="ru-RU"/>
          </a:p>
        </p:txBody>
      </p:sp>
      <p:grpSp>
        <p:nvGrpSpPr>
          <p:cNvPr id="4100" name="Group 4"/>
          <p:cNvGrpSpPr>
            <a:grpSpLocks/>
          </p:cNvGrpSpPr>
          <p:nvPr/>
        </p:nvGrpSpPr>
        <p:grpSpPr bwMode="auto">
          <a:xfrm>
            <a:off x="0" y="0"/>
            <a:ext cx="9140825" cy="6850063"/>
            <a:chOff x="0" y="0"/>
            <a:chExt cx="5758" cy="4315"/>
          </a:xfrm>
        </p:grpSpPr>
        <p:grpSp>
          <p:nvGrpSpPr>
            <p:cNvPr id="4101" name="Group 5"/>
            <p:cNvGrpSpPr>
              <a:grpSpLocks/>
            </p:cNvGrpSpPr>
            <p:nvPr userDrawn="1"/>
          </p:nvGrpSpPr>
          <p:grpSpPr bwMode="auto">
            <a:xfrm>
              <a:off x="1728" y="2230"/>
              <a:ext cx="4027" cy="2085"/>
              <a:chOff x="1728" y="2230"/>
              <a:chExt cx="4027" cy="2085"/>
            </a:xfrm>
          </p:grpSpPr>
          <p:sp>
            <p:nvSpPr>
              <p:cNvPr id="4102" name="Freeform 6"/>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endParaRPr lang="ru-RU"/>
              </a:p>
            </p:txBody>
          </p:sp>
          <p:sp>
            <p:nvSpPr>
              <p:cNvPr id="4103" name="Freeform 7"/>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endParaRPr lang="ru-RU"/>
              </a:p>
            </p:txBody>
          </p:sp>
          <p:sp>
            <p:nvSpPr>
              <p:cNvPr id="4104" name="Freeform 8"/>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endParaRPr lang="ru-RU"/>
              </a:p>
            </p:txBody>
          </p:sp>
          <p:sp>
            <p:nvSpPr>
              <p:cNvPr id="4105" name="Freeform 9"/>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endParaRPr lang="ru-RU"/>
              </a:p>
            </p:txBody>
          </p:sp>
          <p:sp>
            <p:nvSpPr>
              <p:cNvPr id="4106" name="Freeform 10"/>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endParaRPr lang="ru-RU"/>
              </a:p>
            </p:txBody>
          </p:sp>
        </p:grpSp>
        <p:sp>
          <p:nvSpPr>
            <p:cNvPr id="4107" name="Freeform 11"/>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endParaRPr lang="ru-RU"/>
            </a:p>
          </p:txBody>
        </p:sp>
        <p:sp>
          <p:nvSpPr>
            <p:cNvPr id="4108" name="Freeform 12"/>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endParaRPr lang="ru-RU"/>
            </a:p>
          </p:txBody>
        </p:sp>
      </p:grpSp>
      <p:sp>
        <p:nvSpPr>
          <p:cNvPr id="4109" name="Rectangle 13"/>
          <p:cNvSpPr>
            <a:spLocks noGrp="1" noRot="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4110" name="Rectangle 14"/>
          <p:cNvSpPr>
            <a:spLocks noGrp="1" noChangeArrowheads="1"/>
          </p:cNvSpPr>
          <p:nvPr>
            <p:ph type="ftr" sz="quarter" idx="3"/>
          </p:nvPr>
        </p:nvSpPr>
        <p:spPr bwMode="auto">
          <a:xfrm>
            <a:off x="3124200" y="6248400"/>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Arial" charset="0"/>
              </a:defRPr>
            </a:lvl1pPr>
          </a:lstStyle>
          <a:p>
            <a:endParaRPr lang="ru-RU"/>
          </a:p>
        </p:txBody>
      </p:sp>
      <p:sp>
        <p:nvSpPr>
          <p:cNvPr id="4111" name="Rectangle 15"/>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timing>
    <p:tnLst>
      <p:par>
        <p:cTn id="1" dur="indefinite" restart="never" nodeType="tmRoot"/>
      </p:par>
    </p:tnLst>
  </p:timing>
  <p:txStyles>
    <p:titleStyle>
      <a:lvl1pPr algn="ctr" rtl="0" fontAlgn="base">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2pPr>
      <a:lvl3pPr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3pPr>
      <a:lvl4pPr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4pPr>
      <a:lvl5pPr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5pPr>
      <a:lvl6pPr marL="4572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6pPr>
      <a:lvl7pPr marL="9144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7pPr>
      <a:lvl8pPr marL="13716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8pPr>
      <a:lvl9pPr marL="1828800" algn="ctr" rtl="0" fontAlgn="base">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9pPr>
    </p:titleStyle>
    <p:bodyStyle>
      <a:lvl1pPr marL="342900" indent="-342900" algn="l" rtl="0" fontAlgn="base">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accent2"/>
        </a:buClr>
        <a:buSzPct val="70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tx2"/>
        </a:buClr>
        <a:buSzPct val="7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lr>
          <a:schemeClr val="accent2"/>
        </a:buClr>
        <a:buSzPct val="70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vmlDrawing" Target="../drawings/vmlDrawing6.v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vmlDrawing" Target="../drawings/vmlDrawing7.vml"/></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2.xml"/><Relationship Id="rId1" Type="http://schemas.openxmlformats.org/officeDocument/2006/relationships/vmlDrawing" Target="../drawings/vmlDrawing8.v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Layout" Target="../slideLayouts/slideLayout2.xml"/><Relationship Id="rId1" Type="http://schemas.openxmlformats.org/officeDocument/2006/relationships/vmlDrawing" Target="../drawings/vmlDrawing9.vml"/></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Layout" Target="../slideLayouts/slideLayout2.xml"/><Relationship Id="rId1" Type="http://schemas.openxmlformats.org/officeDocument/2006/relationships/vmlDrawing" Target="../drawings/vmlDrawing10.v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333375"/>
            <a:ext cx="7772400" cy="3267075"/>
          </a:xfrm>
        </p:spPr>
        <p:txBody>
          <a:bodyPr/>
          <a:lstStyle/>
          <a:p>
            <a:r>
              <a:rPr lang="ru-RU" sz="3200"/>
              <a:t>Проектная работа</a:t>
            </a:r>
            <a:br>
              <a:rPr lang="ru-RU" sz="3200"/>
            </a:br>
            <a:r>
              <a:rPr lang="ru-RU" sz="3200"/>
              <a:t>на тему</a:t>
            </a:r>
            <a:br>
              <a:rPr lang="ru-RU" sz="3200"/>
            </a:br>
            <a:r>
              <a:rPr lang="ru-RU" sz="4400"/>
              <a:t>«Условия прорастания </a:t>
            </a:r>
            <a:br>
              <a:rPr lang="ru-RU" sz="4400"/>
            </a:br>
            <a:r>
              <a:rPr lang="ru-RU" sz="4400"/>
              <a:t>луковиц лука»</a:t>
            </a:r>
            <a:br>
              <a:rPr lang="ru-RU" sz="4400"/>
            </a:br>
            <a:endParaRPr lang="ru-RU" sz="4400"/>
          </a:p>
        </p:txBody>
      </p:sp>
      <p:sp>
        <p:nvSpPr>
          <p:cNvPr id="2051" name="Rectangle 3"/>
          <p:cNvSpPr>
            <a:spLocks noGrp="1" noChangeArrowheads="1"/>
          </p:cNvSpPr>
          <p:nvPr>
            <p:ph type="subTitle" idx="1"/>
          </p:nvPr>
        </p:nvSpPr>
        <p:spPr/>
        <p:txBody>
          <a:bodyPr/>
          <a:lstStyle/>
          <a:p>
            <a:pPr algn="r">
              <a:lnSpc>
                <a:spcPct val="80000"/>
              </a:lnSpc>
            </a:pPr>
            <a:r>
              <a:rPr lang="ru-RU" sz="1600">
                <a:solidFill>
                  <a:schemeClr val="tx2"/>
                </a:solidFill>
              </a:rPr>
              <a:t>Работу выполнила </a:t>
            </a:r>
          </a:p>
          <a:p>
            <a:pPr algn="r">
              <a:lnSpc>
                <a:spcPct val="80000"/>
              </a:lnSpc>
            </a:pPr>
            <a:r>
              <a:rPr lang="ru-RU" sz="1600">
                <a:solidFill>
                  <a:schemeClr val="tx2"/>
                </a:solidFill>
              </a:rPr>
              <a:t>ученица 3 «А» класса</a:t>
            </a:r>
            <a:br>
              <a:rPr lang="ru-RU" sz="1600">
                <a:solidFill>
                  <a:schemeClr val="tx2"/>
                </a:solidFill>
              </a:rPr>
            </a:br>
            <a:r>
              <a:rPr lang="ru-RU" sz="1600">
                <a:solidFill>
                  <a:schemeClr val="tx2"/>
                </a:solidFill>
              </a:rPr>
              <a:t>  МОУ-СОШ №6</a:t>
            </a:r>
            <a:r>
              <a:rPr lang="en-US" sz="1600">
                <a:solidFill>
                  <a:schemeClr val="tx2"/>
                </a:solidFill>
              </a:rPr>
              <a:t> </a:t>
            </a:r>
            <a:r>
              <a:rPr lang="ru-RU" sz="1600">
                <a:solidFill>
                  <a:schemeClr val="tx2"/>
                </a:solidFill>
              </a:rPr>
              <a:t/>
            </a:r>
            <a:br>
              <a:rPr lang="ru-RU" sz="1600">
                <a:solidFill>
                  <a:schemeClr val="tx2"/>
                </a:solidFill>
              </a:rPr>
            </a:br>
            <a:r>
              <a:rPr lang="ru-RU" sz="1600">
                <a:solidFill>
                  <a:schemeClr val="tx2"/>
                </a:solidFill>
              </a:rPr>
              <a:t>Альбертовская Мария</a:t>
            </a:r>
            <a:br>
              <a:rPr lang="ru-RU" sz="1600">
                <a:solidFill>
                  <a:schemeClr val="tx2"/>
                </a:solidFill>
              </a:rPr>
            </a:br>
            <a:r>
              <a:rPr lang="ru-RU" sz="1600">
                <a:solidFill>
                  <a:schemeClr val="tx2"/>
                </a:solidFill>
              </a:rPr>
              <a:t>Руководитель – учитель </a:t>
            </a:r>
            <a:br>
              <a:rPr lang="ru-RU" sz="1600">
                <a:solidFill>
                  <a:schemeClr val="tx2"/>
                </a:solidFill>
              </a:rPr>
            </a:br>
            <a:r>
              <a:rPr lang="ru-RU" sz="1600">
                <a:solidFill>
                  <a:schemeClr val="tx2"/>
                </a:solidFill>
              </a:rPr>
              <a:t>начальных классов</a:t>
            </a:r>
            <a:br>
              <a:rPr lang="ru-RU" sz="1600">
                <a:solidFill>
                  <a:schemeClr val="tx2"/>
                </a:solidFill>
              </a:rPr>
            </a:br>
            <a:r>
              <a:rPr lang="ru-RU" sz="1600">
                <a:solidFill>
                  <a:schemeClr val="tx2"/>
                </a:solidFill>
              </a:rPr>
              <a:t>Беловолова Т.А.</a:t>
            </a:r>
            <a:br>
              <a:rPr lang="ru-RU" sz="1600">
                <a:solidFill>
                  <a:schemeClr val="tx2"/>
                </a:solidFill>
              </a:rPr>
            </a:br>
            <a:endParaRPr lang="ru-RU" sz="1600">
              <a:solidFill>
                <a:schemeClr val="tx2"/>
              </a:solidFill>
            </a:endParaRPr>
          </a:p>
        </p:txBody>
      </p:sp>
      <p:pic>
        <p:nvPicPr>
          <p:cNvPr id="2052" name="Picture 4" descr="MCj00883780000%5b1%5d"/>
          <p:cNvPicPr>
            <a:picLocks noChangeAspect="1" noChangeArrowheads="1"/>
          </p:cNvPicPr>
          <p:nvPr/>
        </p:nvPicPr>
        <p:blipFill>
          <a:blip r:embed="rId2" cstate="print"/>
          <a:srcRect/>
          <a:stretch>
            <a:fillRect/>
          </a:stretch>
        </p:blipFill>
        <p:spPr bwMode="auto">
          <a:xfrm>
            <a:off x="539750" y="3500438"/>
            <a:ext cx="4943475" cy="29638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rrowheads="1"/>
          </p:cNvSpPr>
          <p:nvPr>
            <p:ph type="title"/>
          </p:nvPr>
        </p:nvSpPr>
        <p:spPr/>
        <p:txBody>
          <a:bodyPr/>
          <a:lstStyle/>
          <a:p>
            <a:endParaRPr lang="ru-RU"/>
          </a:p>
        </p:txBody>
      </p:sp>
      <p:sp>
        <p:nvSpPr>
          <p:cNvPr id="15363" name="Rectangle 3"/>
          <p:cNvSpPr>
            <a:spLocks noGrp="1" noChangeArrowheads="1"/>
          </p:cNvSpPr>
          <p:nvPr>
            <p:ph type="body" idx="1"/>
          </p:nvPr>
        </p:nvSpPr>
        <p:spPr/>
        <p:txBody>
          <a:bodyPr/>
          <a:lstStyle/>
          <a:p>
            <a:pPr lvl="1"/>
            <a:r>
              <a:rPr lang="ru-RU" sz="3200"/>
              <a:t>Контрольная луковица помещена в теплое место (+25) и регулярно поливалась.  </a:t>
            </a:r>
          </a:p>
          <a:p>
            <a:r>
              <a:rPr lang="ru-RU"/>
              <a:t>Моя гипотеза: выгонка лука на перо в комфортных условиях более активна.</a:t>
            </a:r>
          </a:p>
          <a:p>
            <a:endParaRPr lang="ru-RU"/>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rrowheads="1"/>
          </p:cNvSpPr>
          <p:nvPr>
            <p:ph type="title"/>
          </p:nvPr>
        </p:nvSpPr>
        <p:spPr/>
        <p:txBody>
          <a:bodyPr/>
          <a:lstStyle/>
          <a:p>
            <a:r>
              <a:rPr lang="ru-RU"/>
              <a:t>В тепле и с водой</a:t>
            </a:r>
          </a:p>
        </p:txBody>
      </p:sp>
      <p:sp>
        <p:nvSpPr>
          <p:cNvPr id="18435" name="Rectangle 3"/>
          <p:cNvSpPr>
            <a:spLocks noGrp="1" noChangeArrowheads="1"/>
          </p:cNvSpPr>
          <p:nvPr>
            <p:ph type="body" idx="1"/>
          </p:nvPr>
        </p:nvSpPr>
        <p:spPr/>
        <p:txBody>
          <a:bodyPr/>
          <a:lstStyle/>
          <a:p>
            <a:endParaRPr lang="ru-RU"/>
          </a:p>
        </p:txBody>
      </p:sp>
      <p:sp>
        <p:nvSpPr>
          <p:cNvPr id="18437" name="Rectangle 5"/>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ru-RU"/>
          </a:p>
        </p:txBody>
      </p:sp>
      <p:pic>
        <p:nvPicPr>
          <p:cNvPr id="18436" name="Object 4"/>
          <p:cNvPicPr>
            <a:picLocks noChangeAspect="1"/>
          </p:cNvPicPr>
          <p:nvPr/>
        </p:nvPicPr>
        <p:blipFill>
          <a:blip r:embed="rId3"/>
          <a:stretch>
            <a:fillRect/>
          </a:stretch>
        </p:blipFill>
        <p:spPr>
          <a:xfrm>
            <a:off x="468313" y="1125538"/>
            <a:ext cx="8207375" cy="5040312"/>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Rot="1" noChangeArrowheads="1"/>
          </p:cNvSpPr>
          <p:nvPr>
            <p:ph type="title"/>
          </p:nvPr>
        </p:nvSpPr>
        <p:spPr/>
        <p:txBody>
          <a:bodyPr/>
          <a:lstStyle/>
          <a:p>
            <a:r>
              <a:rPr lang="ru-RU"/>
              <a:t>На улице, с водой- 8 день</a:t>
            </a:r>
          </a:p>
        </p:txBody>
      </p:sp>
      <p:sp>
        <p:nvSpPr>
          <p:cNvPr id="20483" name="Rectangle 3"/>
          <p:cNvSpPr>
            <a:spLocks noGrp="1" noChangeArrowheads="1"/>
          </p:cNvSpPr>
          <p:nvPr>
            <p:ph type="body" idx="1"/>
          </p:nvPr>
        </p:nvSpPr>
        <p:spPr/>
        <p:txBody>
          <a:bodyPr/>
          <a:lstStyle/>
          <a:p>
            <a:endParaRPr lang="ru-RU"/>
          </a:p>
        </p:txBody>
      </p:sp>
      <p:sp>
        <p:nvSpPr>
          <p:cNvPr id="20485" name="Rectangle 5"/>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ru-RU"/>
          </a:p>
        </p:txBody>
      </p:sp>
      <p:pic>
        <p:nvPicPr>
          <p:cNvPr id="20484" name="Object 4"/>
          <p:cNvPicPr>
            <a:picLocks noChangeAspect="1"/>
          </p:cNvPicPr>
          <p:nvPr/>
        </p:nvPicPr>
        <p:blipFill>
          <a:blip r:embed="rId3"/>
          <a:stretch>
            <a:fillRect/>
          </a:stretch>
        </p:blipFill>
        <p:spPr>
          <a:xfrm>
            <a:off x="539750" y="1700213"/>
            <a:ext cx="8135938" cy="4392612"/>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Rot="1" noChangeArrowheads="1"/>
          </p:cNvSpPr>
          <p:nvPr>
            <p:ph type="title"/>
          </p:nvPr>
        </p:nvSpPr>
        <p:spPr/>
        <p:txBody>
          <a:bodyPr/>
          <a:lstStyle/>
          <a:p>
            <a:r>
              <a:rPr lang="ru-RU"/>
              <a:t>На улице, с водой-9 день </a:t>
            </a:r>
          </a:p>
        </p:txBody>
      </p:sp>
      <p:sp>
        <p:nvSpPr>
          <p:cNvPr id="21507" name="Rectangle 3"/>
          <p:cNvSpPr>
            <a:spLocks noGrp="1" noChangeArrowheads="1"/>
          </p:cNvSpPr>
          <p:nvPr>
            <p:ph type="body" idx="1"/>
          </p:nvPr>
        </p:nvSpPr>
        <p:spPr/>
        <p:txBody>
          <a:bodyPr/>
          <a:lstStyle/>
          <a:p>
            <a:endParaRPr lang="ru-RU"/>
          </a:p>
        </p:txBody>
      </p:sp>
      <p:sp>
        <p:nvSpPr>
          <p:cNvPr id="21509" name="Rectangle 5"/>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ru-RU"/>
          </a:p>
        </p:txBody>
      </p:sp>
      <p:pic>
        <p:nvPicPr>
          <p:cNvPr id="21508" name="Object 4"/>
          <p:cNvPicPr>
            <a:picLocks noChangeAspect="1"/>
          </p:cNvPicPr>
          <p:nvPr/>
        </p:nvPicPr>
        <p:blipFill>
          <a:blip r:embed="rId3"/>
          <a:stretch>
            <a:fillRect/>
          </a:stretch>
        </p:blipFill>
        <p:spPr>
          <a:xfrm>
            <a:off x="468313" y="1700213"/>
            <a:ext cx="8064500" cy="4321175"/>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rrowheads="1"/>
          </p:cNvSpPr>
          <p:nvPr>
            <p:ph type="title"/>
          </p:nvPr>
        </p:nvSpPr>
        <p:spPr/>
        <p:txBody>
          <a:bodyPr/>
          <a:lstStyle/>
          <a:p>
            <a:r>
              <a:rPr lang="ru-RU" sz="4000"/>
              <a:t>В ТЕПЛЕ, НО БЕЗ ВОДЫ –</a:t>
            </a:r>
            <a:br>
              <a:rPr lang="ru-RU" sz="4000"/>
            </a:br>
            <a:r>
              <a:rPr lang="ru-RU" sz="4000"/>
              <a:t>8 ДЕНЬ</a:t>
            </a:r>
          </a:p>
        </p:txBody>
      </p:sp>
      <p:sp>
        <p:nvSpPr>
          <p:cNvPr id="22531" name="Rectangle 3"/>
          <p:cNvSpPr>
            <a:spLocks noGrp="1" noChangeArrowheads="1"/>
          </p:cNvSpPr>
          <p:nvPr>
            <p:ph type="body" idx="1"/>
          </p:nvPr>
        </p:nvSpPr>
        <p:spPr/>
        <p:txBody>
          <a:bodyPr/>
          <a:lstStyle/>
          <a:p>
            <a:endParaRPr lang="ru-RU"/>
          </a:p>
        </p:txBody>
      </p:sp>
      <p:sp>
        <p:nvSpPr>
          <p:cNvPr id="22533" name="Rectangle 5"/>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ru-RU"/>
          </a:p>
        </p:txBody>
      </p:sp>
      <p:pic>
        <p:nvPicPr>
          <p:cNvPr id="22532" name="Object 4"/>
          <p:cNvPicPr>
            <a:picLocks noChangeAspect="1"/>
          </p:cNvPicPr>
          <p:nvPr/>
        </p:nvPicPr>
        <p:blipFill>
          <a:blip r:embed="rId3"/>
          <a:stretch>
            <a:fillRect/>
          </a:stretch>
        </p:blipFill>
        <p:spPr>
          <a:xfrm>
            <a:off x="468313" y="1628775"/>
            <a:ext cx="8207375" cy="4392613"/>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rrowheads="1"/>
          </p:cNvSpPr>
          <p:nvPr>
            <p:ph type="title"/>
          </p:nvPr>
        </p:nvSpPr>
        <p:spPr/>
        <p:txBody>
          <a:bodyPr/>
          <a:lstStyle/>
          <a:p>
            <a:r>
              <a:rPr lang="ru-RU" sz="4000"/>
              <a:t>В ТЕПЛЕ И С ВОДОЙ-</a:t>
            </a:r>
            <a:br>
              <a:rPr lang="ru-RU" sz="4000"/>
            </a:br>
            <a:r>
              <a:rPr lang="ru-RU" sz="4000"/>
              <a:t>6 ДЕНЬ</a:t>
            </a:r>
          </a:p>
        </p:txBody>
      </p:sp>
      <p:sp>
        <p:nvSpPr>
          <p:cNvPr id="23555" name="Rectangle 3"/>
          <p:cNvSpPr>
            <a:spLocks noGrp="1" noChangeArrowheads="1"/>
          </p:cNvSpPr>
          <p:nvPr>
            <p:ph type="body" idx="1"/>
          </p:nvPr>
        </p:nvSpPr>
        <p:spPr/>
        <p:txBody>
          <a:bodyPr/>
          <a:lstStyle/>
          <a:p>
            <a:endParaRPr lang="ru-RU"/>
          </a:p>
        </p:txBody>
      </p:sp>
      <p:sp>
        <p:nvSpPr>
          <p:cNvPr id="23557" name="Rectangle 5"/>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ru-RU"/>
          </a:p>
        </p:txBody>
      </p:sp>
      <p:pic>
        <p:nvPicPr>
          <p:cNvPr id="23556" name="Object 4"/>
          <p:cNvPicPr>
            <a:picLocks noChangeAspect="1"/>
          </p:cNvPicPr>
          <p:nvPr/>
        </p:nvPicPr>
        <p:blipFill>
          <a:blip r:embed="rId3"/>
          <a:stretch>
            <a:fillRect/>
          </a:stretch>
        </p:blipFill>
        <p:spPr>
          <a:xfrm>
            <a:off x="468313" y="1628775"/>
            <a:ext cx="8207375" cy="446405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rrowheads="1"/>
          </p:cNvSpPr>
          <p:nvPr>
            <p:ph type="title"/>
          </p:nvPr>
        </p:nvSpPr>
        <p:spPr/>
        <p:txBody>
          <a:bodyPr/>
          <a:lstStyle/>
          <a:p>
            <a:r>
              <a:rPr lang="ru-RU" sz="4000"/>
              <a:t>В ТЕПЛЕ И С ВОДОЙ –</a:t>
            </a:r>
            <a:br>
              <a:rPr lang="ru-RU" sz="4000"/>
            </a:br>
            <a:r>
              <a:rPr lang="ru-RU" sz="4000"/>
              <a:t>7 ДЕНЬ</a:t>
            </a:r>
          </a:p>
        </p:txBody>
      </p:sp>
      <p:sp>
        <p:nvSpPr>
          <p:cNvPr id="24579" name="Rectangle 3"/>
          <p:cNvSpPr>
            <a:spLocks noGrp="1" noChangeArrowheads="1"/>
          </p:cNvSpPr>
          <p:nvPr>
            <p:ph type="body" idx="1"/>
          </p:nvPr>
        </p:nvSpPr>
        <p:spPr/>
        <p:txBody>
          <a:bodyPr/>
          <a:lstStyle/>
          <a:p>
            <a:endParaRPr lang="ru-RU"/>
          </a:p>
        </p:txBody>
      </p:sp>
      <p:sp>
        <p:nvSpPr>
          <p:cNvPr id="24581" name="Rectangle 5"/>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ru-RU"/>
          </a:p>
        </p:txBody>
      </p:sp>
      <p:pic>
        <p:nvPicPr>
          <p:cNvPr id="24580" name="Object 4"/>
          <p:cNvPicPr>
            <a:picLocks noChangeAspect="1"/>
          </p:cNvPicPr>
          <p:nvPr/>
        </p:nvPicPr>
        <p:blipFill>
          <a:blip r:embed="rId3"/>
          <a:stretch>
            <a:fillRect/>
          </a:stretch>
        </p:blipFill>
        <p:spPr>
          <a:xfrm>
            <a:off x="468313" y="1700213"/>
            <a:ext cx="8207375" cy="4392612"/>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rrowheads="1"/>
          </p:cNvSpPr>
          <p:nvPr>
            <p:ph type="title"/>
          </p:nvPr>
        </p:nvSpPr>
        <p:spPr/>
        <p:txBody>
          <a:bodyPr/>
          <a:lstStyle/>
          <a:p>
            <a:r>
              <a:rPr lang="ru-RU"/>
              <a:t>В тепле и с водой-8 день</a:t>
            </a:r>
          </a:p>
        </p:txBody>
      </p:sp>
      <p:sp>
        <p:nvSpPr>
          <p:cNvPr id="25603" name="Rectangle 3"/>
          <p:cNvSpPr>
            <a:spLocks noGrp="1" noChangeArrowheads="1"/>
          </p:cNvSpPr>
          <p:nvPr>
            <p:ph type="body" idx="1"/>
          </p:nvPr>
        </p:nvSpPr>
        <p:spPr/>
        <p:txBody>
          <a:bodyPr/>
          <a:lstStyle/>
          <a:p>
            <a:endParaRPr lang="ru-RU"/>
          </a:p>
        </p:txBody>
      </p:sp>
      <p:sp>
        <p:nvSpPr>
          <p:cNvPr id="25605" name="Rectangle 5"/>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ru-RU"/>
          </a:p>
        </p:txBody>
      </p:sp>
      <p:pic>
        <p:nvPicPr>
          <p:cNvPr id="25604" name="Object 4"/>
          <p:cNvPicPr>
            <a:picLocks noChangeAspect="1"/>
          </p:cNvPicPr>
          <p:nvPr/>
        </p:nvPicPr>
        <p:blipFill>
          <a:blip r:embed="rId3"/>
          <a:stretch>
            <a:fillRect/>
          </a:stretch>
        </p:blipFill>
        <p:spPr>
          <a:xfrm>
            <a:off x="468313" y="1628775"/>
            <a:ext cx="8135937" cy="4537075"/>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rrowheads="1"/>
          </p:cNvSpPr>
          <p:nvPr>
            <p:ph type="title"/>
          </p:nvPr>
        </p:nvSpPr>
        <p:spPr/>
        <p:txBody>
          <a:bodyPr/>
          <a:lstStyle/>
          <a:p>
            <a:r>
              <a:rPr lang="ru-RU"/>
              <a:t>В тепле и с водой-9 день</a:t>
            </a:r>
          </a:p>
        </p:txBody>
      </p:sp>
      <p:sp>
        <p:nvSpPr>
          <p:cNvPr id="26627" name="Rectangle 3"/>
          <p:cNvSpPr>
            <a:spLocks noGrp="1" noChangeArrowheads="1"/>
          </p:cNvSpPr>
          <p:nvPr>
            <p:ph type="body" idx="1"/>
          </p:nvPr>
        </p:nvSpPr>
        <p:spPr/>
        <p:txBody>
          <a:bodyPr/>
          <a:lstStyle/>
          <a:p>
            <a:endParaRPr lang="ru-RU"/>
          </a:p>
        </p:txBody>
      </p:sp>
      <p:sp>
        <p:nvSpPr>
          <p:cNvPr id="26629" name="Rectangle 5"/>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ru-RU"/>
          </a:p>
        </p:txBody>
      </p:sp>
      <p:pic>
        <p:nvPicPr>
          <p:cNvPr id="26628" name="Object 4"/>
          <p:cNvPicPr>
            <a:picLocks noChangeAspect="1"/>
          </p:cNvPicPr>
          <p:nvPr/>
        </p:nvPicPr>
        <p:blipFill>
          <a:blip r:embed="rId3"/>
          <a:stretch>
            <a:fillRect/>
          </a:stretch>
        </p:blipFill>
        <p:spPr>
          <a:xfrm>
            <a:off x="468313" y="1700213"/>
            <a:ext cx="8207375" cy="4249737"/>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rrowheads="1"/>
          </p:cNvSpPr>
          <p:nvPr>
            <p:ph type="title"/>
          </p:nvPr>
        </p:nvSpPr>
        <p:spPr/>
        <p:txBody>
          <a:bodyPr/>
          <a:lstStyle/>
          <a:p>
            <a:r>
              <a:rPr lang="ru-RU"/>
              <a:t>Вывод:</a:t>
            </a:r>
          </a:p>
        </p:txBody>
      </p:sp>
      <p:sp>
        <p:nvSpPr>
          <p:cNvPr id="27651" name="Rectangle 3"/>
          <p:cNvSpPr>
            <a:spLocks noGrp="1" noChangeArrowheads="1"/>
          </p:cNvSpPr>
          <p:nvPr>
            <p:ph type="body" idx="1"/>
          </p:nvPr>
        </p:nvSpPr>
        <p:spPr/>
        <p:txBody>
          <a:bodyPr/>
          <a:lstStyle/>
          <a:p>
            <a:pPr>
              <a:lnSpc>
                <a:spcPct val="90000"/>
              </a:lnSpc>
            </a:pPr>
            <a:endParaRPr lang="ru-RU"/>
          </a:p>
          <a:p>
            <a:pPr>
              <a:lnSpc>
                <a:spcPct val="90000"/>
              </a:lnSpc>
            </a:pPr>
            <a:r>
              <a:rPr lang="ru-RU" b="1"/>
              <a:t>Вывод</a:t>
            </a:r>
            <a:r>
              <a:rPr lang="ru-RU"/>
              <a:t>: при прочих равных условиях (свет, питательные вещества и др.) самым существенным условием для роста луковицы лука является наличие влаги и тепла. Наиболее благоприятная температура для прорастания семян, появления всходов 18-20°С.Высокая влажность необходима в период нарастания листьев лука.</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Rot="1" noChangeArrowheads="1"/>
          </p:cNvSpPr>
          <p:nvPr>
            <p:ph type="title"/>
          </p:nvPr>
        </p:nvSpPr>
        <p:spPr/>
        <p:txBody>
          <a:bodyPr/>
          <a:lstStyle/>
          <a:p>
            <a:r>
              <a:rPr lang="ru-RU" b="0">
                <a:solidFill>
                  <a:schemeClr val="tx1"/>
                </a:solidFill>
                <a:effectLst/>
              </a:rPr>
              <a:t/>
            </a:r>
            <a:br>
              <a:rPr lang="ru-RU" b="0">
                <a:solidFill>
                  <a:schemeClr val="tx1"/>
                </a:solidFill>
                <a:effectLst/>
              </a:rPr>
            </a:br>
            <a:r>
              <a:rPr lang="ru-RU" b="0">
                <a:solidFill>
                  <a:schemeClr val="tx1"/>
                </a:solidFill>
                <a:effectLst/>
              </a:rPr>
              <a:t>Оглавление</a:t>
            </a:r>
            <a:br>
              <a:rPr lang="ru-RU" b="0">
                <a:solidFill>
                  <a:schemeClr val="tx1"/>
                </a:solidFill>
                <a:effectLst/>
              </a:rPr>
            </a:br>
            <a:endParaRPr lang="ru-RU" b="0">
              <a:solidFill>
                <a:schemeClr val="tx1"/>
              </a:solidFill>
              <a:effectLst/>
            </a:endParaRPr>
          </a:p>
        </p:txBody>
      </p:sp>
      <p:sp>
        <p:nvSpPr>
          <p:cNvPr id="6147" name="Rectangle 3"/>
          <p:cNvSpPr>
            <a:spLocks noGrp="1" noChangeArrowheads="1"/>
          </p:cNvSpPr>
          <p:nvPr>
            <p:ph type="body" idx="1"/>
          </p:nvPr>
        </p:nvSpPr>
        <p:spPr/>
        <p:txBody>
          <a:bodyPr/>
          <a:lstStyle/>
          <a:p>
            <a:endParaRPr lang="ru-RU"/>
          </a:p>
        </p:txBody>
      </p:sp>
      <p:sp>
        <p:nvSpPr>
          <p:cNvPr id="6148" name="Rectangle 4"/>
          <p:cNvSpPr>
            <a:spLocks noChangeArrowheads="1"/>
          </p:cNvSpPr>
          <p:nvPr/>
        </p:nvSpPr>
        <p:spPr bwMode="auto">
          <a:xfrm>
            <a:off x="187325" y="1858963"/>
            <a:ext cx="8769350" cy="3140075"/>
          </a:xfrm>
          <a:prstGeom prst="rect">
            <a:avLst/>
          </a:prstGeom>
          <a:noFill/>
          <a:ln w="9525">
            <a:noFill/>
            <a:miter lim="800000"/>
            <a:headEnd/>
            <a:tailEnd/>
          </a:ln>
          <a:effectLst/>
        </p:spPr>
        <p:txBody>
          <a:bodyPr wrap="none" anchor="ctr">
            <a:spAutoFit/>
          </a:bodyPr>
          <a:lstStyle/>
          <a:p>
            <a:pPr algn="ctr"/>
            <a:r>
              <a:rPr lang="ru-RU" sz="2000"/>
              <a:t>Глава І. Влияние окружающих условий на прорастание луковицы лука.</a:t>
            </a:r>
          </a:p>
          <a:p>
            <a:pPr algn="ctr"/>
            <a:r>
              <a:rPr lang="ru-RU" sz="2000"/>
              <a:t>Как прорастить луковицу лука? Влияние окружающих условий на рост луковицы.</a:t>
            </a:r>
          </a:p>
          <a:p>
            <a:pPr algn="ctr"/>
            <a:r>
              <a:rPr lang="ru-RU" sz="2000"/>
              <a:t>Глава ІІ.</a:t>
            </a:r>
            <a:r>
              <a:rPr lang="en-US" sz="2000"/>
              <a:t> </a:t>
            </a:r>
            <a:r>
              <a:rPr lang="ru-RU" sz="2000"/>
              <a:t>Опытно-экспериментальная работа по определению условий</a:t>
            </a:r>
            <a:endParaRPr lang="en-US" sz="2000"/>
          </a:p>
          <a:p>
            <a:pPr algn="ctr"/>
            <a:r>
              <a:rPr lang="ru-RU" sz="2000"/>
              <a:t> прорастания луковиц лука.</a:t>
            </a:r>
          </a:p>
          <a:p>
            <a:pPr algn="ctr"/>
            <a:r>
              <a:rPr lang="ru-RU" sz="2000"/>
              <a:t>2.1. Определение возможностей роста луковицы  лука без тепла.</a:t>
            </a:r>
          </a:p>
          <a:p>
            <a:pPr algn="ctr"/>
            <a:r>
              <a:rPr lang="ru-RU" sz="2000"/>
              <a:t>2.2. Определение возможностей роста луковицы лука без воды.</a:t>
            </a:r>
          </a:p>
          <a:p>
            <a:pPr algn="ctr"/>
            <a:r>
              <a:rPr lang="ru-RU" sz="2000"/>
              <a:t>2.3. Определение возможностей роста луковицы лука при наличии влаги и тепла.</a:t>
            </a:r>
          </a:p>
          <a:p>
            <a:pPr algn="ctr"/>
            <a:r>
              <a:rPr lang="ru-RU" sz="2000" b="1"/>
              <a:t>Список литературы</a:t>
            </a:r>
            <a:endParaRPr lang="ru-RU" sz="2000"/>
          </a:p>
          <a:p>
            <a:pPr algn="ctr"/>
            <a:r>
              <a:rPr lang="ru-RU" sz="2000" b="1"/>
              <a:t>Приложение</a:t>
            </a:r>
            <a:endParaRPr lang="ru-RU" sz="2000"/>
          </a:p>
          <a:p>
            <a:pPr algn="ctr" eaLnBrk="0" hangingPunct="0"/>
            <a:endParaRPr lang="ru-RU" sz="2000">
              <a:latin typeface="Arial"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Rot="1" noChangeArrowheads="1"/>
          </p:cNvSpPr>
          <p:nvPr>
            <p:ph type="title"/>
          </p:nvPr>
        </p:nvSpPr>
        <p:spPr/>
        <p:txBody>
          <a:bodyPr/>
          <a:lstStyle/>
          <a:p>
            <a:r>
              <a:rPr lang="ru-RU"/>
              <a:t>Лук-от семи недуг</a:t>
            </a:r>
          </a:p>
        </p:txBody>
      </p:sp>
      <p:sp>
        <p:nvSpPr>
          <p:cNvPr id="29699" name="Rectangle 3"/>
          <p:cNvSpPr>
            <a:spLocks noGrp="1" noChangeArrowheads="1"/>
          </p:cNvSpPr>
          <p:nvPr>
            <p:ph type="body" sz="half" idx="1"/>
          </p:nvPr>
        </p:nvSpPr>
        <p:spPr>
          <a:xfrm>
            <a:off x="457200" y="1600200"/>
            <a:ext cx="5986463" cy="5068888"/>
          </a:xfrm>
        </p:spPr>
        <p:txBody>
          <a:bodyPr/>
          <a:lstStyle/>
          <a:p>
            <a:pPr>
              <a:lnSpc>
                <a:spcPct val="90000"/>
              </a:lnSpc>
            </a:pPr>
            <a:r>
              <a:rPr lang="ru-RU" sz="2800"/>
              <a:t>Значение лука для человека неоценимо. Лук - приправа к салатам, винегретам, ко всем мясным и рыбным блюдам. Если человек поест 2-3 головки лука, то во рту не останутся микробов: они будут убиты. Ученые доказали, что эфирные масла, содержащиеся в луке, защищают здоровье человека (от гриппа и др.болезней). Недаром народ сложил поговорку: «Лук – от семи недуг». Так что ешьте лук и будьте здоровы!</a:t>
            </a:r>
          </a:p>
        </p:txBody>
      </p:sp>
      <p:pic>
        <p:nvPicPr>
          <p:cNvPr id="29700" name="Picture 4" descr="MCj04248600000[1]"/>
          <p:cNvPicPr>
            <a:picLocks noChangeAspect="1" noChangeArrowheads="1"/>
          </p:cNvPicPr>
          <p:nvPr>
            <p:ph sz="half" idx="2"/>
          </p:nvPr>
        </p:nvPicPr>
        <p:blipFill>
          <a:blip r:embed="rId2" cstate="print"/>
          <a:srcRect/>
          <a:stretch>
            <a:fillRect/>
          </a:stretch>
        </p:blipFill>
        <p:spPr>
          <a:xfrm>
            <a:off x="6516688" y="1052513"/>
            <a:ext cx="2627312" cy="3744912"/>
          </a:xfrm>
          <a:noFill/>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Rot="1" noChangeArrowheads="1"/>
          </p:cNvSpPr>
          <p:nvPr>
            <p:ph type="title"/>
          </p:nvPr>
        </p:nvSpPr>
        <p:spPr/>
        <p:txBody>
          <a:bodyPr/>
          <a:lstStyle/>
          <a:p>
            <a:r>
              <a:rPr lang="ru-RU" sz="4000" b="0"/>
              <a:t>Литература</a:t>
            </a:r>
            <a:r>
              <a:rPr lang="ru-RU" sz="4000"/>
              <a:t/>
            </a:r>
            <a:br>
              <a:rPr lang="ru-RU" sz="4000"/>
            </a:br>
            <a:endParaRPr lang="ru-RU" sz="4000"/>
          </a:p>
        </p:txBody>
      </p:sp>
      <p:sp>
        <p:nvSpPr>
          <p:cNvPr id="28675" name="Rectangle 3"/>
          <p:cNvSpPr>
            <a:spLocks noGrp="1" noChangeArrowheads="1"/>
          </p:cNvSpPr>
          <p:nvPr>
            <p:ph type="body" idx="1"/>
          </p:nvPr>
        </p:nvSpPr>
        <p:spPr/>
        <p:txBody>
          <a:bodyPr/>
          <a:lstStyle/>
          <a:p>
            <a:pPr>
              <a:lnSpc>
                <a:spcPct val="90000"/>
              </a:lnSpc>
            </a:pPr>
            <a:r>
              <a:rPr lang="ru-RU" sz="2800" b="1"/>
              <a:t>Литература</a:t>
            </a:r>
            <a:endParaRPr lang="ru-RU" sz="2800"/>
          </a:p>
          <a:p>
            <a:pPr>
              <a:lnSpc>
                <a:spcPct val="90000"/>
              </a:lnSpc>
            </a:pPr>
            <a:r>
              <a:rPr lang="ru-RU" sz="2800"/>
              <a:t>1.Проектная деятельность школьников. Проекты. Армавир, 2008 г.</a:t>
            </a:r>
          </a:p>
          <a:p>
            <a:pPr>
              <a:lnSpc>
                <a:spcPct val="90000"/>
              </a:lnSpc>
            </a:pPr>
            <a:r>
              <a:rPr lang="ru-RU" sz="2800"/>
              <a:t>2. Все обо всем. Энциклопедия для детей.</a:t>
            </a:r>
          </a:p>
          <a:p>
            <a:pPr>
              <a:lnSpc>
                <a:spcPct val="90000"/>
              </a:lnSpc>
            </a:pPr>
            <a:r>
              <a:rPr lang="ru-RU" sz="2800"/>
              <a:t>3.  И.А.Курюков.</a:t>
            </a:r>
            <a:r>
              <a:rPr lang="en-US" sz="2800"/>
              <a:t> </a:t>
            </a:r>
            <a:r>
              <a:rPr lang="ru-RU" sz="2800"/>
              <a:t>Ранние овощи на приусадебном участке.М.,1993 г.</a:t>
            </a:r>
          </a:p>
          <a:p>
            <a:pPr>
              <a:lnSpc>
                <a:spcPct val="90000"/>
              </a:lnSpc>
            </a:pPr>
            <a:r>
              <a:rPr lang="ru-RU" sz="2800"/>
              <a:t>4. А.А.Плешаков .Учебник «Окружающий мир» -3 класс.</a:t>
            </a:r>
          </a:p>
          <a:p>
            <a:pPr>
              <a:lnSpc>
                <a:spcPct val="90000"/>
              </a:lnSpc>
            </a:pPr>
            <a:r>
              <a:rPr lang="ru-RU" sz="2800"/>
              <a:t>Приложения.</a:t>
            </a:r>
          </a:p>
          <a:p>
            <a:pPr>
              <a:lnSpc>
                <a:spcPct val="90000"/>
              </a:lnSpc>
            </a:pPr>
            <a:r>
              <a:rPr lang="ru-RU" sz="2800"/>
              <a:t>1.Фотографии</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Rot="1" noChangeArrowheads="1"/>
          </p:cNvSpPr>
          <p:nvPr>
            <p:ph type="title"/>
          </p:nvPr>
        </p:nvSpPr>
        <p:spPr/>
        <p:txBody>
          <a:bodyPr/>
          <a:lstStyle/>
          <a:p>
            <a:r>
              <a:rPr lang="ru-RU" sz="4000" b="0"/>
              <a:t>Введение</a:t>
            </a:r>
            <a:r>
              <a:rPr lang="ru-RU" sz="4000"/>
              <a:t/>
            </a:r>
            <a:br>
              <a:rPr lang="ru-RU" sz="4000"/>
            </a:br>
            <a:endParaRPr lang="ru-RU" sz="4000"/>
          </a:p>
        </p:txBody>
      </p:sp>
      <p:sp>
        <p:nvSpPr>
          <p:cNvPr id="11267" name="Rectangle 3"/>
          <p:cNvSpPr>
            <a:spLocks noGrp="1" noChangeArrowheads="1"/>
          </p:cNvSpPr>
          <p:nvPr>
            <p:ph type="body" idx="1"/>
          </p:nvPr>
        </p:nvSpPr>
        <p:spPr/>
        <p:txBody>
          <a:bodyPr/>
          <a:lstStyle/>
          <a:p>
            <a:pPr>
              <a:lnSpc>
                <a:spcPct val="80000"/>
              </a:lnSpc>
              <a:buFont typeface="Wingdings" pitchFamily="2" charset="2"/>
              <a:buNone/>
            </a:pPr>
            <a:r>
              <a:rPr lang="en-US" sz="2000"/>
              <a:t>     </a:t>
            </a:r>
            <a:r>
              <a:rPr lang="ru-RU" sz="2000"/>
              <a:t>Большая часть растений вырастает из упавших на землю семян. Лук можно вырастить как из семени, так и из луковиц. У репчатого лука употребляют в пищу и зелень, и видоизмененные побеги (луковицу, зубок). Как же получить зелень лука в домашних условия? Какие для этого нужны условия? Для эксперимента выбран вариант проращивания зелени лука из луковицы. </a:t>
            </a:r>
            <a:endParaRPr lang="ru-RU" sz="2000" b="1"/>
          </a:p>
          <a:p>
            <a:pPr>
              <a:lnSpc>
                <a:spcPct val="80000"/>
              </a:lnSpc>
            </a:pPr>
            <a:r>
              <a:rPr lang="ru-RU" sz="2000" b="1"/>
              <a:t>Тема исследования</a:t>
            </a:r>
            <a:r>
              <a:rPr lang="ru-RU" sz="2000"/>
              <a:t> «Влияние тепла и влаги на рост растения».</a:t>
            </a:r>
            <a:endParaRPr lang="ru-RU" sz="2000" b="1"/>
          </a:p>
          <a:p>
            <a:pPr>
              <a:lnSpc>
                <a:spcPct val="80000"/>
              </a:lnSpc>
            </a:pPr>
            <a:r>
              <a:rPr lang="ru-RU" sz="2000" b="1"/>
              <a:t>Цель</a:t>
            </a:r>
            <a:r>
              <a:rPr lang="ru-RU" sz="2000"/>
              <a:t>- исследовать условия, необходимые для роста растений на примере лука.</a:t>
            </a:r>
            <a:endParaRPr lang="ru-RU" sz="2000" b="1"/>
          </a:p>
          <a:p>
            <a:pPr>
              <a:lnSpc>
                <a:spcPct val="80000"/>
              </a:lnSpc>
            </a:pPr>
            <a:r>
              <a:rPr lang="ru-RU" sz="2000" b="1"/>
              <a:t>Задача исследования</a:t>
            </a:r>
            <a:r>
              <a:rPr lang="ru-RU" sz="2000"/>
              <a:t>: изучить условия окружающей среды, влияющие на рост растений. Провести исследования влияния влаги и тепла на рост  зелени лука. Зафиксировать результат в таблице.</a:t>
            </a:r>
            <a:endParaRPr lang="ru-RU" sz="2000" b="1"/>
          </a:p>
          <a:p>
            <a:pPr>
              <a:lnSpc>
                <a:spcPct val="80000"/>
              </a:lnSpc>
            </a:pPr>
            <a:r>
              <a:rPr lang="ru-RU" sz="2000" b="1"/>
              <a:t>Гипотеза</a:t>
            </a:r>
            <a:r>
              <a:rPr lang="ru-RU" sz="2000"/>
              <a:t>: для роста зелени лука необходимы влага и тепло.</a:t>
            </a:r>
          </a:p>
          <a:p>
            <a:pPr>
              <a:lnSpc>
                <a:spcPct val="80000"/>
              </a:lnSpc>
              <a:buFont typeface="Wingdings" pitchFamily="2" charset="2"/>
              <a:buNone/>
            </a:pPr>
            <a:r>
              <a:rPr lang="en-US" sz="2000"/>
              <a:t>     </a:t>
            </a:r>
            <a:r>
              <a:rPr lang="ru-RU" sz="2000"/>
              <a:t>Способ проверки гипотезы:</a:t>
            </a:r>
          </a:p>
          <a:p>
            <a:pPr>
              <a:lnSpc>
                <a:spcPct val="80000"/>
              </a:lnSpc>
            </a:pPr>
            <a:r>
              <a:rPr lang="ru-RU" sz="2000"/>
              <a:t>Экспериментирование</a:t>
            </a:r>
          </a:p>
          <a:p>
            <a:pPr>
              <a:lnSpc>
                <a:spcPct val="80000"/>
              </a:lnSpc>
            </a:pPr>
            <a:r>
              <a:rPr lang="ru-RU" sz="2000"/>
              <a:t>Наблюдение</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rrowheads="1"/>
          </p:cNvSpPr>
          <p:nvPr>
            <p:ph type="title"/>
          </p:nvPr>
        </p:nvSpPr>
        <p:spPr/>
        <p:txBody>
          <a:bodyPr/>
          <a:lstStyle/>
          <a:p>
            <a:r>
              <a:rPr lang="ru-RU" sz="4000"/>
              <a:t>Глава І. Влияние окружающих условий на рост растений.</a:t>
            </a:r>
          </a:p>
        </p:txBody>
      </p:sp>
      <p:sp>
        <p:nvSpPr>
          <p:cNvPr id="32771" name="Rectangle 3"/>
          <p:cNvSpPr>
            <a:spLocks noGrp="1" noChangeArrowheads="1"/>
          </p:cNvSpPr>
          <p:nvPr>
            <p:ph type="body" sz="half" idx="1"/>
          </p:nvPr>
        </p:nvSpPr>
        <p:spPr>
          <a:xfrm>
            <a:off x="179388" y="1600200"/>
            <a:ext cx="5184775" cy="5141913"/>
          </a:xfrm>
        </p:spPr>
        <p:txBody>
          <a:bodyPr/>
          <a:lstStyle/>
          <a:p>
            <a:pPr>
              <a:lnSpc>
                <a:spcPct val="80000"/>
              </a:lnSpc>
            </a:pPr>
            <a:endParaRPr lang="ru-RU" sz="2400" b="1"/>
          </a:p>
          <a:p>
            <a:pPr>
              <a:lnSpc>
                <a:spcPct val="80000"/>
              </a:lnSpc>
              <a:buFont typeface="Wingdings" pitchFamily="2" charset="2"/>
              <a:buNone/>
            </a:pPr>
            <a:r>
              <a:rPr lang="ru-RU" sz="2400" b="1"/>
              <a:t>    Вода. </a:t>
            </a:r>
            <a:r>
              <a:rPr lang="ru-RU" sz="2400"/>
              <a:t>Семена, выходя из состояния покоя, должны получить некоторое количество воды, для того, чтобы у них возобновились процессы, связанные с прорастанием. Растущий проросток нуждается в большом количестве воды. От вида растений зависит объем влаги для прорастания семян.</a:t>
            </a:r>
            <a:endParaRPr lang="ru-RU" sz="2400" b="1"/>
          </a:p>
          <a:p>
            <a:pPr>
              <a:lnSpc>
                <a:spcPct val="80000"/>
              </a:lnSpc>
            </a:pPr>
            <a:r>
              <a:rPr lang="ru-RU" sz="2400" b="1"/>
              <a:t>Температура.</a:t>
            </a:r>
            <a:r>
              <a:rPr lang="ru-RU" sz="2400"/>
              <a:t> Семена многих растений хорошо прорастают при постоянной температуре. Семенам растений, растущих в умеренной зоне климата нужны ниже температуры, чем тем, которые растут в тропическом климате.</a:t>
            </a:r>
          </a:p>
          <a:p>
            <a:pPr>
              <a:lnSpc>
                <a:spcPct val="80000"/>
              </a:lnSpc>
              <a:buFont typeface="Wingdings" pitchFamily="2" charset="2"/>
              <a:buNone/>
            </a:pPr>
            <a:r>
              <a:rPr lang="ru-RU" sz="2400"/>
              <a:t> </a:t>
            </a:r>
          </a:p>
        </p:txBody>
      </p:sp>
      <p:pic>
        <p:nvPicPr>
          <p:cNvPr id="32772" name="Picture 4" descr="MPj04384080000[1]"/>
          <p:cNvPicPr>
            <a:picLocks noChangeAspect="1" noChangeArrowheads="1"/>
          </p:cNvPicPr>
          <p:nvPr>
            <p:ph sz="half" idx="2"/>
          </p:nvPr>
        </p:nvPicPr>
        <p:blipFill>
          <a:blip r:embed="rId2" cstate="print"/>
          <a:srcRect/>
          <a:stretch>
            <a:fillRect/>
          </a:stretch>
        </p:blipFill>
        <p:spPr>
          <a:xfrm>
            <a:off x="5522913" y="1700213"/>
            <a:ext cx="3422650" cy="3960812"/>
          </a:xfrm>
          <a:noFill/>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rrowheads="1"/>
          </p:cNvSpPr>
          <p:nvPr>
            <p:ph type="title"/>
          </p:nvPr>
        </p:nvSpPr>
        <p:spPr/>
        <p:txBody>
          <a:bodyPr/>
          <a:lstStyle/>
          <a:p>
            <a:r>
              <a:rPr lang="en-US" sz="4000"/>
              <a:t/>
            </a:r>
            <a:br>
              <a:rPr lang="en-US" sz="4000"/>
            </a:br>
            <a:r>
              <a:rPr lang="en-US" sz="4000"/>
              <a:t/>
            </a:r>
            <a:br>
              <a:rPr lang="en-US" sz="4000"/>
            </a:br>
            <a:r>
              <a:rPr lang="ru-RU" sz="3600"/>
              <a:t>Глава І. Влияние окружающих условий на прорастание луковицы лука.</a:t>
            </a:r>
            <a:r>
              <a:rPr lang="ru-RU" sz="4000"/>
              <a:t/>
            </a:r>
            <a:br>
              <a:rPr lang="ru-RU" sz="4000"/>
            </a:br>
            <a:endParaRPr lang="ru-RU" sz="4000"/>
          </a:p>
        </p:txBody>
      </p:sp>
      <p:sp>
        <p:nvSpPr>
          <p:cNvPr id="12291" name="Rectangle 3"/>
          <p:cNvSpPr>
            <a:spLocks noGrp="1" noChangeArrowheads="1"/>
          </p:cNvSpPr>
          <p:nvPr>
            <p:ph type="body" idx="1"/>
          </p:nvPr>
        </p:nvSpPr>
        <p:spPr/>
        <p:txBody>
          <a:bodyPr/>
          <a:lstStyle/>
          <a:p>
            <a:pPr>
              <a:lnSpc>
                <a:spcPct val="80000"/>
              </a:lnSpc>
            </a:pPr>
            <a:r>
              <a:rPr lang="ru-RU" sz="600"/>
              <a:t> </a:t>
            </a:r>
            <a:endParaRPr lang="en-US" sz="600"/>
          </a:p>
          <a:p>
            <a:pPr>
              <a:lnSpc>
                <a:spcPct val="80000"/>
              </a:lnSpc>
            </a:pPr>
            <a:endParaRPr lang="en-US" sz="600"/>
          </a:p>
          <a:p>
            <a:pPr>
              <a:lnSpc>
                <a:spcPct val="80000"/>
              </a:lnSpc>
            </a:pPr>
            <a:endParaRPr lang="ru-RU" sz="600"/>
          </a:p>
          <a:p>
            <a:pPr>
              <a:lnSpc>
                <a:spcPct val="80000"/>
              </a:lnSpc>
            </a:pPr>
            <a:r>
              <a:rPr lang="ru-RU" sz="2800"/>
              <a:t>Известно, что родиной лука является Средиземноморское побережье, где климатические условия отличаются сменой влажного и сухого сезонов. Поэтому все сорта лука характеризуются быстрым ростом вегетативной массы-зеленым пером. Выращивание лука требует самое больших, по сравнению с другими овощами, затрат ручного труда. Желательно, чтобы проращивание пера лука было быстрым, так как это уменьшает риск повреждения семян, луковиц вредителями. Из окружающих факторов для роста лука важны наличие влаги, тепла, света. </a:t>
            </a:r>
          </a:p>
          <a:p>
            <a:pPr>
              <a:lnSpc>
                <a:spcPct val="80000"/>
              </a:lnSpc>
            </a:pPr>
            <a:r>
              <a:rPr lang="ru-RU" sz="2800"/>
              <a:t>В данной работе исследуется влияние тепла и влаги на рост растения.</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Rot="1" noChangeArrowheads="1"/>
          </p:cNvSpPr>
          <p:nvPr>
            <p:ph type="title"/>
          </p:nvPr>
        </p:nvSpPr>
        <p:spPr/>
        <p:txBody>
          <a:bodyPr/>
          <a:lstStyle/>
          <a:p>
            <a:r>
              <a:rPr lang="en-US" sz="3200" b="0">
                <a:solidFill>
                  <a:schemeClr val="tx1"/>
                </a:solidFill>
              </a:rPr>
              <a:t/>
            </a:r>
            <a:br>
              <a:rPr lang="en-US" sz="3200" b="0">
                <a:solidFill>
                  <a:schemeClr val="tx1"/>
                </a:solidFill>
              </a:rPr>
            </a:br>
            <a:r>
              <a:rPr lang="en-US" sz="3200" b="0">
                <a:solidFill>
                  <a:schemeClr val="tx1"/>
                </a:solidFill>
              </a:rPr>
              <a:t/>
            </a:r>
            <a:br>
              <a:rPr lang="en-US" sz="3200" b="0">
                <a:solidFill>
                  <a:schemeClr val="tx1"/>
                </a:solidFill>
              </a:rPr>
            </a:br>
            <a:r>
              <a:rPr lang="en-US" sz="3200" b="0">
                <a:solidFill>
                  <a:schemeClr val="tx1"/>
                </a:solidFill>
              </a:rPr>
              <a:t/>
            </a:r>
            <a:br>
              <a:rPr lang="en-US" sz="3200" b="0">
                <a:solidFill>
                  <a:schemeClr val="tx1"/>
                </a:solidFill>
              </a:rPr>
            </a:br>
            <a:r>
              <a:rPr lang="ru-RU" sz="3200" b="0">
                <a:solidFill>
                  <a:schemeClr val="tx1"/>
                </a:solidFill>
              </a:rPr>
              <a:t>Глава ІІ.Опытно-экспериментальная работа по определению условий прорастания луковиц лука.</a:t>
            </a:r>
            <a:br>
              <a:rPr lang="ru-RU" sz="3200" b="0">
                <a:solidFill>
                  <a:schemeClr val="tx1"/>
                </a:solidFill>
              </a:rPr>
            </a:br>
            <a:endParaRPr lang="ru-RU" sz="3200" b="0">
              <a:solidFill>
                <a:schemeClr val="tx1"/>
              </a:solidFill>
            </a:endParaRPr>
          </a:p>
        </p:txBody>
      </p:sp>
      <p:sp>
        <p:nvSpPr>
          <p:cNvPr id="13315" name="Rectangle 3"/>
          <p:cNvSpPr>
            <a:spLocks noGrp="1" noChangeArrowheads="1"/>
          </p:cNvSpPr>
          <p:nvPr>
            <p:ph type="body" idx="1"/>
          </p:nvPr>
        </p:nvSpPr>
        <p:spPr/>
        <p:txBody>
          <a:bodyPr/>
          <a:lstStyle/>
          <a:p>
            <a:pPr>
              <a:lnSpc>
                <a:spcPct val="80000"/>
              </a:lnSpc>
            </a:pPr>
            <a:endParaRPr lang="en-US" sz="800"/>
          </a:p>
          <a:p>
            <a:pPr>
              <a:lnSpc>
                <a:spcPct val="80000"/>
              </a:lnSpc>
            </a:pPr>
            <a:endParaRPr lang="en-US" sz="1200"/>
          </a:p>
          <a:p>
            <a:pPr>
              <a:lnSpc>
                <a:spcPct val="80000"/>
              </a:lnSpc>
            </a:pPr>
            <a:endParaRPr lang="en-US" sz="1200"/>
          </a:p>
          <a:p>
            <a:pPr>
              <a:lnSpc>
                <a:spcPct val="80000"/>
              </a:lnSpc>
            </a:pPr>
            <a:r>
              <a:rPr lang="ru-RU"/>
              <a:t>2.1. Для определения влияния окружающих факторов взяты три луковицы и помещены в различные условия.</a:t>
            </a:r>
          </a:p>
          <a:p>
            <a:pPr>
              <a:lnSpc>
                <a:spcPct val="80000"/>
              </a:lnSpc>
            </a:pPr>
            <a:r>
              <a:rPr lang="ru-RU"/>
              <a:t>Первый экземпляр высажен в тарелке, регулярно поливался, но был помещен в холодное место.</a:t>
            </a:r>
          </a:p>
          <a:p>
            <a:pPr>
              <a:lnSpc>
                <a:spcPct val="80000"/>
              </a:lnSpc>
            </a:pPr>
            <a:r>
              <a:rPr lang="ru-RU"/>
              <a:t>Моя гипотеза: рост пера лука замедляется без тепла.</a:t>
            </a:r>
          </a:p>
          <a:p>
            <a:pPr>
              <a:lnSpc>
                <a:spcPct val="80000"/>
              </a:lnSpc>
              <a:buFont typeface="Wingdings" pitchFamily="2" charset="2"/>
              <a:buNone/>
            </a:pPr>
            <a:endParaRPr lang="ru-RU"/>
          </a:p>
          <a:p>
            <a:pPr>
              <a:lnSpc>
                <a:spcPct val="80000"/>
              </a:lnSpc>
              <a:buFont typeface="Wingdings" pitchFamily="2" charset="2"/>
              <a:buNone/>
            </a:pPr>
            <a:r>
              <a:rPr lang="ru-RU" sz="1600"/>
              <a:t>  </a:t>
            </a:r>
          </a:p>
          <a:p>
            <a:pPr>
              <a:lnSpc>
                <a:spcPct val="80000"/>
              </a:lnSpc>
            </a:pPr>
            <a:endParaRPr lang="ru-RU" sz="160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Rot="1" noChangeArrowheads="1"/>
          </p:cNvSpPr>
          <p:nvPr>
            <p:ph type="title"/>
          </p:nvPr>
        </p:nvSpPr>
        <p:spPr/>
        <p:txBody>
          <a:bodyPr/>
          <a:lstStyle/>
          <a:p>
            <a:r>
              <a:rPr lang="ru-RU"/>
              <a:t>На улице, в воде</a:t>
            </a:r>
          </a:p>
        </p:txBody>
      </p:sp>
      <p:sp>
        <p:nvSpPr>
          <p:cNvPr id="16387" name="Rectangle 3"/>
          <p:cNvSpPr>
            <a:spLocks noGrp="1" noChangeArrowheads="1"/>
          </p:cNvSpPr>
          <p:nvPr>
            <p:ph type="body" idx="1"/>
          </p:nvPr>
        </p:nvSpPr>
        <p:spPr/>
        <p:txBody>
          <a:bodyPr/>
          <a:lstStyle/>
          <a:p>
            <a:endParaRPr lang="ru-RU"/>
          </a:p>
        </p:txBody>
      </p:sp>
      <p:sp>
        <p:nvSpPr>
          <p:cNvPr id="16389" name="Rectangle 5"/>
          <p:cNvSpPr>
            <a:spLocks noChangeArrowheads="1"/>
          </p:cNvSpPr>
          <p:nvPr/>
        </p:nvSpPr>
        <p:spPr bwMode="auto">
          <a:xfrm>
            <a:off x="0" y="1204913"/>
            <a:ext cx="9144000" cy="0"/>
          </a:xfrm>
          <a:prstGeom prst="rect">
            <a:avLst/>
          </a:prstGeom>
          <a:noFill/>
          <a:ln w="9525">
            <a:noFill/>
            <a:miter lim="800000"/>
            <a:headEnd/>
            <a:tailEnd/>
          </a:ln>
          <a:effectLst/>
        </p:spPr>
        <p:txBody>
          <a:bodyPr wrap="none" anchor="ctr">
            <a:spAutoFit/>
          </a:bodyPr>
          <a:lstStyle/>
          <a:p>
            <a:endParaRPr lang="ru-RU"/>
          </a:p>
        </p:txBody>
      </p:sp>
      <p:pic>
        <p:nvPicPr>
          <p:cNvPr id="16388" name="Object 4"/>
          <p:cNvPicPr>
            <a:picLocks noChangeAspect="1"/>
          </p:cNvPicPr>
          <p:nvPr/>
        </p:nvPicPr>
        <p:blipFill>
          <a:blip r:embed="rId3"/>
          <a:stretch>
            <a:fillRect/>
          </a:stretch>
        </p:blipFill>
        <p:spPr>
          <a:xfrm>
            <a:off x="539750" y="1628775"/>
            <a:ext cx="8064500" cy="4392613"/>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Rot="1" noChangeArrowheads="1"/>
          </p:cNvSpPr>
          <p:nvPr>
            <p:ph type="title"/>
          </p:nvPr>
        </p:nvSpPr>
        <p:spPr/>
        <p:txBody>
          <a:bodyPr/>
          <a:lstStyle/>
          <a:p>
            <a:endParaRPr lang="ru-RU"/>
          </a:p>
        </p:txBody>
      </p:sp>
      <p:sp>
        <p:nvSpPr>
          <p:cNvPr id="14339" name="Rectangle 3"/>
          <p:cNvSpPr>
            <a:spLocks noGrp="1" noChangeArrowheads="1"/>
          </p:cNvSpPr>
          <p:nvPr>
            <p:ph type="body" idx="1"/>
          </p:nvPr>
        </p:nvSpPr>
        <p:spPr/>
        <p:txBody>
          <a:bodyPr/>
          <a:lstStyle/>
          <a:p>
            <a:r>
              <a:rPr lang="ru-RU"/>
              <a:t>2.2.Второй экземпляр высажен и помещен в тепло, но не поливался.</a:t>
            </a:r>
          </a:p>
          <a:p>
            <a:r>
              <a:rPr lang="ru-RU"/>
              <a:t>Моя гипотеза: рост растения замедляется без влаги.</a:t>
            </a:r>
          </a:p>
          <a:p>
            <a:endParaRPr lang="ru-RU"/>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rrowheads="1"/>
          </p:cNvSpPr>
          <p:nvPr>
            <p:ph type="title"/>
          </p:nvPr>
        </p:nvSpPr>
        <p:spPr/>
        <p:txBody>
          <a:bodyPr/>
          <a:lstStyle/>
          <a:p>
            <a:r>
              <a:rPr lang="ru-RU"/>
              <a:t>В тепле, но без воды</a:t>
            </a:r>
          </a:p>
        </p:txBody>
      </p:sp>
      <p:sp>
        <p:nvSpPr>
          <p:cNvPr id="17411" name="Rectangle 3"/>
          <p:cNvSpPr>
            <a:spLocks noGrp="1" noChangeArrowheads="1"/>
          </p:cNvSpPr>
          <p:nvPr>
            <p:ph type="body" idx="1"/>
          </p:nvPr>
        </p:nvSpPr>
        <p:spPr/>
        <p:txBody>
          <a:bodyPr/>
          <a:lstStyle/>
          <a:p>
            <a:endParaRPr lang="ru-RU"/>
          </a:p>
        </p:txBody>
      </p:sp>
      <p:sp>
        <p:nvSpPr>
          <p:cNvPr id="17413" name="Rectangle 5"/>
          <p:cNvSpPr>
            <a:spLocks noChangeArrowheads="1"/>
          </p:cNvSpPr>
          <p:nvPr/>
        </p:nvSpPr>
        <p:spPr bwMode="auto">
          <a:xfrm>
            <a:off x="0" y="0"/>
            <a:ext cx="9144000" cy="0"/>
          </a:xfrm>
          <a:prstGeom prst="rect">
            <a:avLst/>
          </a:prstGeom>
          <a:noFill/>
          <a:ln w="9525">
            <a:noFill/>
            <a:miter lim="800000"/>
            <a:headEnd/>
            <a:tailEnd/>
          </a:ln>
          <a:effectLst/>
        </p:spPr>
        <p:txBody>
          <a:bodyPr wrap="none" anchor="ctr">
            <a:spAutoFit/>
          </a:bodyPr>
          <a:lstStyle/>
          <a:p>
            <a:endParaRPr lang="ru-RU"/>
          </a:p>
        </p:txBody>
      </p:sp>
      <p:pic>
        <p:nvPicPr>
          <p:cNvPr id="17412" name="Object 4"/>
          <p:cNvPicPr>
            <a:picLocks noChangeAspect="1"/>
          </p:cNvPicPr>
          <p:nvPr/>
        </p:nvPicPr>
        <p:blipFill>
          <a:blip r:embed="rId3"/>
          <a:stretch>
            <a:fillRect/>
          </a:stretch>
        </p:blipFill>
        <p:spPr>
          <a:xfrm>
            <a:off x="395288" y="1452563"/>
            <a:ext cx="8353425" cy="4687887"/>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чение">
  <a:themeElements>
    <a:clrScheme name="Течение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fontScheme name="Течение">
      <a:majorFont>
        <a:latin typeface="Garamond"/>
        <a:ea typeface=""/>
        <a:cs typeface=""/>
      </a:majorFont>
      <a:minorFont>
        <a:latin typeface="Garamond"/>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Течение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Течение 2">
        <a:dk1>
          <a:srgbClr val="3E3E5C"/>
        </a:dk1>
        <a:lt1>
          <a:srgbClr val="FFFFFF"/>
        </a:lt1>
        <a:dk2>
          <a:srgbClr val="666699"/>
        </a:dk2>
        <a:lt2>
          <a:srgbClr val="DFDFE9"/>
        </a:lt2>
        <a:accent1>
          <a:srgbClr val="CC66FF"/>
        </a:accent1>
        <a:accent2>
          <a:srgbClr val="679ACD"/>
        </a:accent2>
        <a:accent3>
          <a:srgbClr val="B8B8CA"/>
        </a:accent3>
        <a:accent4>
          <a:srgbClr val="DADADA"/>
        </a:accent4>
        <a:accent5>
          <a:srgbClr val="E2B8FF"/>
        </a:accent5>
        <a:accent6>
          <a:srgbClr val="5D8BBA"/>
        </a:accent6>
        <a:hlink>
          <a:srgbClr val="CCECFF"/>
        </a:hlink>
        <a:folHlink>
          <a:srgbClr val="CCCCFF"/>
        </a:folHlink>
      </a:clrScheme>
      <a:clrMap bg1="dk2" tx1="lt1" bg2="dk1" tx2="lt2" accent1="accent1" accent2="accent2" accent3="accent3" accent4="accent4" accent5="accent5" accent6="accent6" hlink="hlink" folHlink="folHlink"/>
    </a:extraClrScheme>
    <a:extraClrScheme>
      <a:clrScheme name="Течение 3">
        <a:dk1>
          <a:srgbClr val="2A5400"/>
        </a:dk1>
        <a:lt1>
          <a:srgbClr val="FFFFFF"/>
        </a:lt1>
        <a:dk2>
          <a:srgbClr val="4A9400"/>
        </a:dk2>
        <a:lt2>
          <a:srgbClr val="BAE8BA"/>
        </a:lt2>
        <a:accent1>
          <a:srgbClr val="33CC33"/>
        </a:accent1>
        <a:accent2>
          <a:srgbClr val="99CC00"/>
        </a:accent2>
        <a:accent3>
          <a:srgbClr val="B1C8AA"/>
        </a:accent3>
        <a:accent4>
          <a:srgbClr val="DADADA"/>
        </a:accent4>
        <a:accent5>
          <a:srgbClr val="ADE2AD"/>
        </a:accent5>
        <a:accent6>
          <a:srgbClr val="8AB900"/>
        </a:accent6>
        <a:hlink>
          <a:srgbClr val="99FF33"/>
        </a:hlink>
        <a:folHlink>
          <a:srgbClr val="FFFF99"/>
        </a:folHlink>
      </a:clrScheme>
      <a:clrMap bg1="dk2" tx1="lt1" bg2="dk1" tx2="lt2" accent1="accent1" accent2="accent2" accent3="accent3" accent4="accent4" accent5="accent5" accent6="accent6" hlink="hlink" folHlink="folHlink"/>
    </a:extraClrScheme>
    <a:extraClrScheme>
      <a:clrScheme name="Течение 4">
        <a:dk1>
          <a:srgbClr val="000000"/>
        </a:dk1>
        <a:lt1>
          <a:srgbClr val="FFFFFF"/>
        </a:lt1>
        <a:dk2>
          <a:srgbClr val="51596D"/>
        </a:dk2>
        <a:lt2>
          <a:srgbClr val="DDDDDD"/>
        </a:lt2>
        <a:accent1>
          <a:srgbClr val="787E8A"/>
        </a:accent1>
        <a:accent2>
          <a:srgbClr val="339966"/>
        </a:accent2>
        <a:accent3>
          <a:srgbClr val="B3B5BA"/>
        </a:accent3>
        <a:accent4>
          <a:srgbClr val="DADADA"/>
        </a:accent4>
        <a:accent5>
          <a:srgbClr val="BEC0C4"/>
        </a:accent5>
        <a:accent6>
          <a:srgbClr val="2D8A5C"/>
        </a:accent6>
        <a:hlink>
          <a:srgbClr val="00FFFF"/>
        </a:hlink>
        <a:folHlink>
          <a:srgbClr val="74B6D0"/>
        </a:folHlink>
      </a:clrScheme>
      <a:clrMap bg1="dk2" tx1="lt1" bg2="dk1" tx2="lt2" accent1="accent1" accent2="accent2" accent3="accent3" accent4="accent4" accent5="accent5" accent6="accent6" hlink="hlink" folHlink="folHlink"/>
    </a:extraClrScheme>
    <a:extraClrScheme>
      <a:clrScheme name="Течение 5">
        <a:dk1>
          <a:srgbClr val="5C1F00"/>
        </a:dk1>
        <a:lt1>
          <a:srgbClr val="FFFFFF"/>
        </a:lt1>
        <a:dk2>
          <a:srgbClr val="8C0000"/>
        </a:dk2>
        <a:lt2>
          <a:srgbClr val="DFD293"/>
        </a:lt2>
        <a:accent1>
          <a:srgbClr val="FF6845"/>
        </a:accent1>
        <a:accent2>
          <a:srgbClr val="BE7960"/>
        </a:accent2>
        <a:accent3>
          <a:srgbClr val="C5AAAA"/>
        </a:accent3>
        <a:accent4>
          <a:srgbClr val="DADADA"/>
        </a:accent4>
        <a:accent5>
          <a:srgbClr val="FFB9B0"/>
        </a:accent5>
        <a:accent6>
          <a:srgbClr val="AC6D56"/>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Течение 6">
        <a:dk1>
          <a:srgbClr val="5E4444"/>
        </a:dk1>
        <a:lt1>
          <a:srgbClr val="F7F3F3"/>
        </a:lt1>
        <a:dk2>
          <a:srgbClr val="8A6362"/>
        </a:dk2>
        <a:lt2>
          <a:srgbClr val="D8C1BA"/>
        </a:lt2>
        <a:accent1>
          <a:srgbClr val="CC6600"/>
        </a:accent1>
        <a:accent2>
          <a:srgbClr val="C16059"/>
        </a:accent2>
        <a:accent3>
          <a:srgbClr val="C4B7B7"/>
        </a:accent3>
        <a:accent4>
          <a:srgbClr val="D3D0D0"/>
        </a:accent4>
        <a:accent5>
          <a:srgbClr val="E2B8AA"/>
        </a:accent5>
        <a:accent6>
          <a:srgbClr val="AF5650"/>
        </a:accent6>
        <a:hlink>
          <a:srgbClr val="FFCC00"/>
        </a:hlink>
        <a:folHlink>
          <a:srgbClr val="CBB557"/>
        </a:folHlink>
      </a:clrScheme>
      <a:clrMap bg1="dk2" tx1="lt1" bg2="dk1" tx2="lt2" accent1="accent1" accent2="accent2" accent3="accent3" accent4="accent4" accent5="accent5" accent6="accent6" hlink="hlink" folHlink="folHlink"/>
    </a:extraClrScheme>
    <a:extraClrScheme>
      <a:clrScheme name="Течение 7">
        <a:dk1>
          <a:srgbClr val="7F6737"/>
        </a:dk1>
        <a:lt1>
          <a:srgbClr val="FFFFFF"/>
        </a:lt1>
        <a:dk2>
          <a:srgbClr val="BFA673"/>
        </a:dk2>
        <a:lt2>
          <a:srgbClr val="E6E3AA"/>
        </a:lt2>
        <a:accent1>
          <a:srgbClr val="FFCC00"/>
        </a:accent1>
        <a:accent2>
          <a:srgbClr val="808000"/>
        </a:accent2>
        <a:accent3>
          <a:srgbClr val="DCD0BC"/>
        </a:accent3>
        <a:accent4>
          <a:srgbClr val="DADADA"/>
        </a:accent4>
        <a:accent5>
          <a:srgbClr val="FFE2AA"/>
        </a:accent5>
        <a:accent6>
          <a:srgbClr val="737300"/>
        </a:accent6>
        <a:hlink>
          <a:srgbClr val="784700"/>
        </a:hlink>
        <a:folHlink>
          <a:srgbClr val="9A7200"/>
        </a:folHlink>
      </a:clrScheme>
      <a:clrMap bg1="dk2" tx1="lt1" bg2="dk1" tx2="lt2" accent1="accent1" accent2="accent2" accent3="accent3" accent4="accent4" accent5="accent5" accent6="accent6" hlink="hlink" folHlink="folHlink"/>
    </a:extraClrScheme>
    <a:extraClrScheme>
      <a:clrScheme name="Течение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clrMap bg1="lt1" tx1="dk1" bg2="lt2" tx2="dk2" accent1="accent1" accent2="accent2" accent3="accent3" accent4="accent4" accent5="accent5" accent6="accent6" hlink="hlink" folHlink="folHlink"/>
    </a:extraClrScheme>
    <a:extraClrScheme>
      <a:clrScheme name="Течение 9">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A"/>
        </a:accent6>
        <a:hlink>
          <a:srgbClr val="6600FF"/>
        </a:hlink>
        <a:folHlink>
          <a:srgbClr val="0099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Stream</Template>
  <TotalTime>89</TotalTime>
  <Words>731</Words>
  <Application>Microsoft Office PowerPoint</Application>
  <PresentationFormat>Экран (4:3)</PresentationFormat>
  <Paragraphs>69</Paragraphs>
  <Slides>21</Slides>
  <Notes>0</Notes>
  <HiddenSlides>0</HiddenSlides>
  <MMClips>0</MMClips>
  <ScaleCrop>false</ScaleCrop>
  <HeadingPairs>
    <vt:vector size="8" baseType="variant">
      <vt:variant>
        <vt:lpstr>Использованные шрифты</vt:lpstr>
      </vt:variant>
      <vt:variant>
        <vt:i4>4</vt:i4>
      </vt:variant>
      <vt:variant>
        <vt:lpstr>Тема</vt:lpstr>
      </vt:variant>
      <vt:variant>
        <vt:i4>1</vt:i4>
      </vt:variant>
      <vt:variant>
        <vt:lpstr>Внедренные серверы OLE</vt:lpstr>
      </vt:variant>
      <vt:variant>
        <vt:i4>1</vt:i4>
      </vt:variant>
      <vt:variant>
        <vt:lpstr>Заголовки слайдов</vt:lpstr>
      </vt:variant>
      <vt:variant>
        <vt:i4>21</vt:i4>
      </vt:variant>
    </vt:vector>
  </HeadingPairs>
  <TitlesOfParts>
    <vt:vector size="27" baseType="lpstr">
      <vt:lpstr>Arial</vt:lpstr>
      <vt:lpstr>Garamond</vt:lpstr>
      <vt:lpstr>Times New Roman</vt:lpstr>
      <vt:lpstr>Wingdings</vt:lpstr>
      <vt:lpstr>Течение</vt:lpstr>
      <vt:lpstr>Фотография Microsoft Photo Editor 3.0</vt:lpstr>
      <vt:lpstr>Проектная работа на тему «Условия прорастания  луковиц лука» </vt:lpstr>
      <vt:lpstr> Оглавление </vt:lpstr>
      <vt:lpstr>Введение </vt:lpstr>
      <vt:lpstr>Глава І. Влияние окружающих условий на рост растений.</vt:lpstr>
      <vt:lpstr>  Глава І. Влияние окружающих условий на прорастание луковицы лука. </vt:lpstr>
      <vt:lpstr>   Глава ІІ.Опытно-экспериментальная работа по определению условий прорастания луковиц лука. </vt:lpstr>
      <vt:lpstr>На улице, в воде</vt:lpstr>
      <vt:lpstr>Слайд 8</vt:lpstr>
      <vt:lpstr>В тепле, но без воды</vt:lpstr>
      <vt:lpstr>Слайд 10</vt:lpstr>
      <vt:lpstr>В тепле и с водой</vt:lpstr>
      <vt:lpstr>На улице, с водой- 8 день</vt:lpstr>
      <vt:lpstr>На улице, с водой-9 день </vt:lpstr>
      <vt:lpstr>В ТЕПЛЕ, НО БЕЗ ВОДЫ – 8 ДЕНЬ</vt:lpstr>
      <vt:lpstr>В ТЕПЛЕ И С ВОДОЙ- 6 ДЕНЬ</vt:lpstr>
      <vt:lpstr>В ТЕПЛЕ И С ВОДОЙ – 7 ДЕНЬ</vt:lpstr>
      <vt:lpstr>В тепле и с водой-8 день</vt:lpstr>
      <vt:lpstr>В тепле и с водой-9 день</vt:lpstr>
      <vt:lpstr>Вывод:</vt:lpstr>
      <vt:lpstr>Лук-от семи недуг</vt:lpstr>
      <vt:lpstr>Литература </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Проектная работа на тему «Условия прорастания луковиц лука» </dc:title>
  <dc:creator>Admin</dc:creator>
  <cp:lastModifiedBy>Роман</cp:lastModifiedBy>
  <cp:revision>30</cp:revision>
  <dcterms:created xsi:type="dcterms:W3CDTF">2009-11-01T20:15:31Z</dcterms:created>
  <dcterms:modified xsi:type="dcterms:W3CDTF">2009-12-12T13:07:33Z</dcterms:modified>
</cp:coreProperties>
</file>